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7" r:id="rId3"/>
    <p:sldMasterId id="2147483670" r:id="rId4"/>
  </p:sldMasterIdLst>
  <p:notesMasterIdLst>
    <p:notesMasterId r:id="rId13"/>
  </p:notesMasterIdLst>
  <p:sldIdLst>
    <p:sldId id="345" r:id="rId5"/>
    <p:sldId id="323" r:id="rId6"/>
    <p:sldId id="320" r:id="rId7"/>
    <p:sldId id="257" r:id="rId8"/>
    <p:sldId id="322" r:id="rId9"/>
    <p:sldId id="324" r:id="rId10"/>
    <p:sldId id="366" r:id="rId11"/>
    <p:sldId id="315" r:id="rId12"/>
    <p:sldId id="316" r:id="rId14"/>
    <p:sldId id="359" r:id="rId15"/>
    <p:sldId id="318" r:id="rId16"/>
    <p:sldId id="292" r:id="rId17"/>
    <p:sldId id="303" r:id="rId18"/>
    <p:sldId id="280" r:id="rId19"/>
    <p:sldId id="36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" initials="s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6D2"/>
    <a:srgbClr val="95B6D2"/>
    <a:srgbClr val="FF9300"/>
    <a:srgbClr val="9E601F"/>
    <a:srgbClr val="387994"/>
    <a:srgbClr val="3B6F8E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71" autoAdjust="0"/>
    <p:restoredTop sz="94660"/>
  </p:normalViewPr>
  <p:slideViewPr>
    <p:cSldViewPr snapToGrid="0">
      <p:cViewPr>
        <p:scale>
          <a:sx n="80" d="100"/>
          <a:sy n="80" d="100"/>
        </p:scale>
        <p:origin x="36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B2D4A-70C0-4FE6-9332-67095F39E6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E3D3D-B3DF-4E05-BE33-7AAA46920D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历史展览厅，可以设置观看权限；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E3D3D-B3DF-4E05-BE33-7AAA46920D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E3D3D-B3DF-4E05-BE33-7AAA46920D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E3D3D-B3DF-4E05-BE33-7AAA46920D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 userDrawn="1"/>
        </p:nvSpPr>
        <p:spPr>
          <a:xfrm>
            <a:off x="10212455" y="6505087"/>
            <a:ext cx="1714675" cy="287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Symbol" panose="05050102010706020507"/>
              </a:rPr>
              <a:t>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 2021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Rectangle 28"/>
          <p:cNvSpPr>
            <a:spLocks noChangeArrowheads="1"/>
          </p:cNvSpPr>
          <p:nvPr userDrawn="1"/>
        </p:nvSpPr>
        <p:spPr bwMode="auto">
          <a:xfrm>
            <a:off x="226339" y="6505086"/>
            <a:ext cx="736408" cy="28794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372462-90DD-4927-A843-779DB3DD8757}" type="slidenum"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</a:fld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4390691" y="6505086"/>
            <a:ext cx="3411036" cy="2755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WANXIANG BLOCKCHAIN CONFIDENTIAL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4090" y="156590"/>
            <a:ext cx="6042892" cy="662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>
            <a:lvl1pPr algn="l">
              <a:lnSpc>
                <a:spcPct val="120000"/>
              </a:lnSpc>
              <a:defRPr lang="zh-CN" altLang="en-US" sz="1800" b="1" dirty="0">
                <a:solidFill>
                  <a:srgbClr val="22374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12192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202234"/>
            <a:ext cx="171450" cy="571526"/>
          </a:xfrm>
          <a:prstGeom prst="rect">
            <a:avLst/>
          </a:prstGeom>
          <a:solidFill>
            <a:srgbClr val="22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11"/>
          <a:stretch>
            <a:fillRect/>
          </a:stretch>
        </p:blipFill>
        <p:spPr>
          <a:xfrm>
            <a:off x="10675780" y="202234"/>
            <a:ext cx="1106203" cy="419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9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 userDrawn="1"/>
        </p:nvSpPr>
        <p:spPr>
          <a:xfrm>
            <a:off x="10212455" y="6505087"/>
            <a:ext cx="1714675" cy="287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Symbol" panose="05050102010706020507"/>
              </a:rPr>
              <a:t>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 2021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Rectangle 28"/>
          <p:cNvSpPr>
            <a:spLocks noChangeArrowheads="1"/>
          </p:cNvSpPr>
          <p:nvPr userDrawn="1"/>
        </p:nvSpPr>
        <p:spPr bwMode="auto">
          <a:xfrm>
            <a:off x="226339" y="6505086"/>
            <a:ext cx="736408" cy="28794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372462-90DD-4927-A843-779DB3DD8757}" type="slidenum"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</a:fld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4390691" y="6505086"/>
            <a:ext cx="3411036" cy="2755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WANXIANG BLOCKCHAIN CONFIDENTIAL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4090" y="156590"/>
            <a:ext cx="6042892" cy="662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>
            <a:lvl1pPr algn="l">
              <a:lnSpc>
                <a:spcPct val="120000"/>
              </a:lnSpc>
              <a:defRPr lang="zh-CN" altLang="en-US" sz="1800" b="1" dirty="0">
                <a:solidFill>
                  <a:srgbClr val="22374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12192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202234"/>
            <a:ext cx="171450" cy="571526"/>
          </a:xfrm>
          <a:prstGeom prst="rect">
            <a:avLst/>
          </a:prstGeom>
          <a:solidFill>
            <a:srgbClr val="22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11"/>
          <a:stretch>
            <a:fillRect/>
          </a:stretch>
        </p:blipFill>
        <p:spPr>
          <a:xfrm>
            <a:off x="10675780" y="202234"/>
            <a:ext cx="1106203" cy="419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26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 descr="home_scene2.1f0535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">
            <a:off x="7401560" y="2513330"/>
            <a:ext cx="4083050" cy="3416935"/>
          </a:xfrm>
          <a:prstGeom prst="rect">
            <a:avLst/>
          </a:prstGeom>
        </p:spPr>
      </p:pic>
      <p:sp>
        <p:nvSpPr>
          <p:cNvPr id="17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880281" y="2961564"/>
            <a:ext cx="5124734" cy="3268639"/>
          </a:xfrm>
        </p:spPr>
        <p:txBody>
          <a:bodyPr anchor="ctr">
            <a:normAutofit/>
          </a:bodyPr>
          <a:lstStyle/>
          <a:p>
            <a:pPr algn="l"/>
            <a:r>
              <a:rPr lang="zh-CN" altLang="en-US" sz="7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数字办公</a:t>
            </a:r>
            <a:r>
              <a:rPr lang="en-US" altLang="zh-CN" sz="7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2077</a:t>
            </a:r>
            <a:endParaRPr lang="zh-CN" altLang="en-US" sz="72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304333" y="1340553"/>
            <a:ext cx="2223009" cy="1200095"/>
          </a:xfrm>
        </p:spPr>
        <p:txBody>
          <a:bodyPr anchor="ctr"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8" name="Group 17"/>
          <p:cNvGrpSpPr>
            <a:grpSpLocks noGrp="1" noRot="1" noChangeAspect="1" noMove="1" noResize="1" noUngrp="1"/>
          </p:cNvGrpSpPr>
          <p:nvPr/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9" name="Freeform 5"/>
            <p:cNvSpPr/>
            <p:nvPr/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$ľïďè"/>
          <p:cNvSpPr/>
          <p:nvPr/>
        </p:nvSpPr>
        <p:spPr bwMode="auto">
          <a:xfrm>
            <a:off x="9435465" y="2676525"/>
            <a:ext cx="1153160" cy="1395730"/>
          </a:xfrm>
          <a:custGeom>
            <a:avLst/>
            <a:gdLst>
              <a:gd name="T0" fmla="*/ 362 w 362"/>
              <a:gd name="T1" fmla="*/ 440 h 440"/>
              <a:gd name="T2" fmla="*/ 105 w 362"/>
              <a:gd name="T3" fmla="*/ 440 h 440"/>
              <a:gd name="T4" fmla="*/ 0 w 362"/>
              <a:gd name="T5" fmla="*/ 336 h 440"/>
              <a:gd name="T6" fmla="*/ 0 w 362"/>
              <a:gd name="T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2" h="440">
                <a:moveTo>
                  <a:pt x="362" y="440"/>
                </a:moveTo>
                <a:cubicBezTo>
                  <a:pt x="105" y="440"/>
                  <a:pt x="105" y="440"/>
                  <a:pt x="105" y="440"/>
                </a:cubicBezTo>
                <a:cubicBezTo>
                  <a:pt x="47" y="440"/>
                  <a:pt x="0" y="393"/>
                  <a:pt x="0" y="336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143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2" name="ïṡ1ïḋè"/>
          <p:cNvSpPr/>
          <p:nvPr/>
        </p:nvSpPr>
        <p:spPr bwMode="auto">
          <a:xfrm>
            <a:off x="7192010" y="2679700"/>
            <a:ext cx="3396615" cy="1838325"/>
          </a:xfrm>
          <a:custGeom>
            <a:avLst/>
            <a:gdLst>
              <a:gd name="T0" fmla="*/ 1067 w 1067"/>
              <a:gd name="T1" fmla="*/ 579 h 579"/>
              <a:gd name="T2" fmla="*/ 142 w 1067"/>
              <a:gd name="T3" fmla="*/ 579 h 579"/>
              <a:gd name="T4" fmla="*/ 0 w 1067"/>
              <a:gd name="T5" fmla="*/ 437 h 579"/>
              <a:gd name="T6" fmla="*/ 0 w 1067"/>
              <a:gd name="T7" fmla="*/ 0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7" h="579">
                <a:moveTo>
                  <a:pt x="1067" y="579"/>
                </a:moveTo>
                <a:cubicBezTo>
                  <a:pt x="142" y="579"/>
                  <a:pt x="142" y="579"/>
                  <a:pt x="142" y="579"/>
                </a:cubicBezTo>
                <a:cubicBezTo>
                  <a:pt x="64" y="579"/>
                  <a:pt x="0" y="516"/>
                  <a:pt x="0" y="437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14300" cap="flat">
            <a:solidFill>
              <a:srgbClr val="44546B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" name="íšľíḓé"/>
          <p:cNvSpPr/>
          <p:nvPr/>
        </p:nvSpPr>
        <p:spPr bwMode="auto">
          <a:xfrm>
            <a:off x="4948555" y="2672715"/>
            <a:ext cx="5640070" cy="2282825"/>
          </a:xfrm>
          <a:custGeom>
            <a:avLst/>
            <a:gdLst>
              <a:gd name="T0" fmla="*/ 1772 w 1772"/>
              <a:gd name="T1" fmla="*/ 719 h 719"/>
              <a:gd name="T2" fmla="*/ 191 w 1772"/>
              <a:gd name="T3" fmla="*/ 719 h 719"/>
              <a:gd name="T4" fmla="*/ 0 w 1772"/>
              <a:gd name="T5" fmla="*/ 527 h 719"/>
              <a:gd name="T6" fmla="*/ 0 w 1772"/>
              <a:gd name="T7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2" h="719">
                <a:moveTo>
                  <a:pt x="1772" y="719"/>
                </a:moveTo>
                <a:cubicBezTo>
                  <a:pt x="191" y="719"/>
                  <a:pt x="191" y="719"/>
                  <a:pt x="191" y="719"/>
                </a:cubicBezTo>
                <a:cubicBezTo>
                  <a:pt x="85" y="719"/>
                  <a:pt x="0" y="633"/>
                  <a:pt x="0" y="527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143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" name="iṡ1iḍe"/>
          <p:cNvSpPr/>
          <p:nvPr/>
        </p:nvSpPr>
        <p:spPr bwMode="auto">
          <a:xfrm>
            <a:off x="2704465" y="2669540"/>
            <a:ext cx="7884160" cy="2725420"/>
          </a:xfrm>
          <a:custGeom>
            <a:avLst/>
            <a:gdLst>
              <a:gd name="T0" fmla="*/ 2477 w 2477"/>
              <a:gd name="T1" fmla="*/ 858 h 858"/>
              <a:gd name="T2" fmla="*/ 223 w 2477"/>
              <a:gd name="T3" fmla="*/ 858 h 858"/>
              <a:gd name="T4" fmla="*/ 0 w 2477"/>
              <a:gd name="T5" fmla="*/ 634 h 858"/>
              <a:gd name="T6" fmla="*/ 0 w 2477"/>
              <a:gd name="T7" fmla="*/ 0 h 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7" h="858">
                <a:moveTo>
                  <a:pt x="2477" y="858"/>
                </a:moveTo>
                <a:cubicBezTo>
                  <a:pt x="223" y="858"/>
                  <a:pt x="223" y="858"/>
                  <a:pt x="223" y="858"/>
                </a:cubicBezTo>
                <a:cubicBezTo>
                  <a:pt x="100" y="858"/>
                  <a:pt x="0" y="758"/>
                  <a:pt x="0" y="63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14300" cap="flat">
            <a:solidFill>
              <a:srgbClr val="44546B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5" name="íṣ1idè"/>
          <p:cNvSpPr/>
          <p:nvPr/>
        </p:nvSpPr>
        <p:spPr bwMode="auto">
          <a:xfrm>
            <a:off x="2403475" y="2051050"/>
            <a:ext cx="596900" cy="600710"/>
          </a:xfrm>
          <a:prstGeom prst="ellipse">
            <a:avLst/>
          </a:prstGeom>
          <a:solidFill>
            <a:srgbClr val="FFFFFF"/>
          </a:solidFill>
          <a:ln w="114300" cap="flat">
            <a:solidFill>
              <a:srgbClr val="44546B"/>
            </a:solidFill>
            <a:prstDash val="solid"/>
            <a:miter lim="800000"/>
          </a:ln>
        </p:spPr>
        <p:txBody>
          <a:bodyPr vert="horz" wrap="none" lIns="0" tIns="0" rIns="0" bIns="0" numCol="1" anchor="ctr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6" name="íṩḷïḍe"/>
          <p:cNvSpPr/>
          <p:nvPr/>
        </p:nvSpPr>
        <p:spPr bwMode="auto">
          <a:xfrm>
            <a:off x="4646930" y="2051050"/>
            <a:ext cx="600710" cy="600710"/>
          </a:xfrm>
          <a:prstGeom prst="ellipse">
            <a:avLst/>
          </a:prstGeom>
          <a:solidFill>
            <a:schemeClr val="bg1"/>
          </a:solidFill>
          <a:ln w="1143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txBody>
          <a:bodyPr vert="horz" wrap="none" lIns="0" tIns="0" rIns="0" bIns="0" numCol="1" anchor="ctr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7" name="íś1iḋè"/>
          <p:cNvSpPr/>
          <p:nvPr/>
        </p:nvSpPr>
        <p:spPr bwMode="auto">
          <a:xfrm>
            <a:off x="6890385" y="2051050"/>
            <a:ext cx="603250" cy="600710"/>
          </a:xfrm>
          <a:prstGeom prst="ellipse">
            <a:avLst/>
          </a:prstGeom>
          <a:solidFill>
            <a:srgbClr val="FFFFFF"/>
          </a:solidFill>
          <a:ln w="114300" cap="flat">
            <a:solidFill>
              <a:srgbClr val="44546B"/>
            </a:solidFill>
            <a:prstDash val="solid"/>
            <a:miter lim="800000"/>
          </a:ln>
        </p:spPr>
        <p:txBody>
          <a:bodyPr vert="horz" wrap="none" lIns="0" tIns="0" rIns="0" bIns="0" numCol="1" anchor="ctr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8" name="îṥľîḑé"/>
          <p:cNvSpPr/>
          <p:nvPr/>
        </p:nvSpPr>
        <p:spPr bwMode="auto">
          <a:xfrm>
            <a:off x="9136380" y="2051050"/>
            <a:ext cx="600710" cy="600710"/>
          </a:xfrm>
          <a:prstGeom prst="ellipse">
            <a:avLst/>
          </a:prstGeom>
          <a:solidFill>
            <a:schemeClr val="bg1"/>
          </a:solidFill>
          <a:ln w="1143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txBody>
          <a:bodyPr vert="horz" wrap="none" lIns="0" tIns="0" rIns="0" bIns="0" numCol="1" anchor="ctr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9" name="ïṧ1îḋé"/>
          <p:cNvSpPr/>
          <p:nvPr/>
        </p:nvSpPr>
        <p:spPr bwMode="auto">
          <a:xfrm>
            <a:off x="11268710" y="5008245"/>
            <a:ext cx="915670" cy="781685"/>
          </a:xfrm>
          <a:prstGeom prst="rect">
            <a:avLst/>
          </a:prstGeom>
          <a:solidFill>
            <a:srgbClr val="44546B"/>
          </a:solidFill>
          <a:ln w="31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0" name="i$ḻíḋè"/>
          <p:cNvSpPr/>
          <p:nvPr/>
        </p:nvSpPr>
        <p:spPr bwMode="auto">
          <a:xfrm>
            <a:off x="11268710" y="3980815"/>
            <a:ext cx="915670" cy="785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1" name="iŝlîḑê"/>
          <p:cNvSpPr/>
          <p:nvPr/>
        </p:nvSpPr>
        <p:spPr bwMode="auto">
          <a:xfrm>
            <a:off x="11268710" y="2872740"/>
            <a:ext cx="915670" cy="785495"/>
          </a:xfrm>
          <a:prstGeom prst="rect">
            <a:avLst/>
          </a:prstGeom>
          <a:solidFill>
            <a:srgbClr val="44546B"/>
          </a:solidFill>
          <a:ln w="31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2" name="ïṥľiďè"/>
          <p:cNvSpPr/>
          <p:nvPr/>
        </p:nvSpPr>
        <p:spPr bwMode="auto">
          <a:xfrm>
            <a:off x="11268710" y="1746250"/>
            <a:ext cx="915670" cy="785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" name="îs1îḑê"/>
          <p:cNvSpPr/>
          <p:nvPr/>
        </p:nvSpPr>
        <p:spPr bwMode="auto">
          <a:xfrm>
            <a:off x="10588625" y="1746250"/>
            <a:ext cx="680085" cy="2394585"/>
          </a:xfrm>
          <a:custGeom>
            <a:avLst/>
            <a:gdLst>
              <a:gd name="T0" fmla="*/ 0 w 371"/>
              <a:gd name="T1" fmla="*/ 1237 h 1305"/>
              <a:gd name="T2" fmla="*/ 371 w 371"/>
              <a:gd name="T3" fmla="*/ 0 h 1305"/>
              <a:gd name="T4" fmla="*/ 371 w 371"/>
              <a:gd name="T5" fmla="*/ 428 h 1305"/>
              <a:gd name="T6" fmla="*/ 0 w 371"/>
              <a:gd name="T7" fmla="*/ 1305 h 1305"/>
              <a:gd name="T8" fmla="*/ 0 w 371"/>
              <a:gd name="T9" fmla="*/ 1237 h 1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1305">
                <a:moveTo>
                  <a:pt x="0" y="1237"/>
                </a:moveTo>
                <a:lnTo>
                  <a:pt x="371" y="0"/>
                </a:lnTo>
                <a:lnTo>
                  <a:pt x="371" y="428"/>
                </a:lnTo>
                <a:lnTo>
                  <a:pt x="0" y="1305"/>
                </a:lnTo>
                <a:lnTo>
                  <a:pt x="0" y="12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4" name="îş1íḋè"/>
          <p:cNvSpPr/>
          <p:nvPr/>
        </p:nvSpPr>
        <p:spPr bwMode="auto">
          <a:xfrm>
            <a:off x="10588625" y="2872740"/>
            <a:ext cx="680085" cy="1710055"/>
          </a:xfrm>
          <a:custGeom>
            <a:avLst/>
            <a:gdLst>
              <a:gd name="T0" fmla="*/ 0 w 371"/>
              <a:gd name="T1" fmla="*/ 863 h 932"/>
              <a:gd name="T2" fmla="*/ 371 w 371"/>
              <a:gd name="T3" fmla="*/ 0 h 932"/>
              <a:gd name="T4" fmla="*/ 371 w 371"/>
              <a:gd name="T5" fmla="*/ 428 h 932"/>
              <a:gd name="T6" fmla="*/ 0 w 371"/>
              <a:gd name="T7" fmla="*/ 932 h 932"/>
              <a:gd name="T8" fmla="*/ 0 w 371"/>
              <a:gd name="T9" fmla="*/ 863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932">
                <a:moveTo>
                  <a:pt x="0" y="863"/>
                </a:moveTo>
                <a:lnTo>
                  <a:pt x="371" y="0"/>
                </a:lnTo>
                <a:lnTo>
                  <a:pt x="371" y="428"/>
                </a:lnTo>
                <a:lnTo>
                  <a:pt x="0" y="932"/>
                </a:lnTo>
                <a:lnTo>
                  <a:pt x="0" y="86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5" name="íṧlïḓe"/>
          <p:cNvSpPr/>
          <p:nvPr/>
        </p:nvSpPr>
        <p:spPr bwMode="auto">
          <a:xfrm>
            <a:off x="10588625" y="3980815"/>
            <a:ext cx="680085" cy="1038225"/>
          </a:xfrm>
          <a:custGeom>
            <a:avLst/>
            <a:gdLst>
              <a:gd name="T0" fmla="*/ 0 w 371"/>
              <a:gd name="T1" fmla="*/ 498 h 566"/>
              <a:gd name="T2" fmla="*/ 371 w 371"/>
              <a:gd name="T3" fmla="*/ 0 h 566"/>
              <a:gd name="T4" fmla="*/ 371 w 371"/>
              <a:gd name="T5" fmla="*/ 428 h 566"/>
              <a:gd name="T6" fmla="*/ 0 w 371"/>
              <a:gd name="T7" fmla="*/ 566 h 566"/>
              <a:gd name="T8" fmla="*/ 0 w 371"/>
              <a:gd name="T9" fmla="*/ 498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566">
                <a:moveTo>
                  <a:pt x="0" y="498"/>
                </a:moveTo>
                <a:lnTo>
                  <a:pt x="371" y="0"/>
                </a:lnTo>
                <a:lnTo>
                  <a:pt x="371" y="428"/>
                </a:lnTo>
                <a:lnTo>
                  <a:pt x="0" y="566"/>
                </a:lnTo>
                <a:lnTo>
                  <a:pt x="0" y="49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6" name="íş1ïďé"/>
          <p:cNvSpPr/>
          <p:nvPr/>
        </p:nvSpPr>
        <p:spPr bwMode="auto">
          <a:xfrm>
            <a:off x="10588625" y="5008245"/>
            <a:ext cx="680085" cy="781685"/>
          </a:xfrm>
          <a:custGeom>
            <a:avLst/>
            <a:gdLst>
              <a:gd name="T0" fmla="*/ 0 w 371"/>
              <a:gd name="T1" fmla="*/ 179 h 426"/>
              <a:gd name="T2" fmla="*/ 371 w 371"/>
              <a:gd name="T3" fmla="*/ 0 h 426"/>
              <a:gd name="T4" fmla="*/ 371 w 371"/>
              <a:gd name="T5" fmla="*/ 426 h 426"/>
              <a:gd name="T6" fmla="*/ 0 w 371"/>
              <a:gd name="T7" fmla="*/ 247 h 426"/>
              <a:gd name="T8" fmla="*/ 0 w 371"/>
              <a:gd name="T9" fmla="*/ 179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426">
                <a:moveTo>
                  <a:pt x="0" y="179"/>
                </a:moveTo>
                <a:lnTo>
                  <a:pt x="371" y="0"/>
                </a:lnTo>
                <a:lnTo>
                  <a:pt x="371" y="426"/>
                </a:lnTo>
                <a:lnTo>
                  <a:pt x="0" y="247"/>
                </a:lnTo>
                <a:lnTo>
                  <a:pt x="0" y="17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9" name="iṧ1îḓe"/>
          <p:cNvSpPr/>
          <p:nvPr/>
        </p:nvSpPr>
        <p:spPr bwMode="auto">
          <a:xfrm>
            <a:off x="2559685" y="2209165"/>
            <a:ext cx="283845" cy="284480"/>
          </a:xfrm>
          <a:custGeom>
            <a:avLst/>
            <a:gdLst>
              <a:gd name="T0" fmla="*/ 8126 w 10126"/>
              <a:gd name="T1" fmla="*/ 1600 h 10157"/>
              <a:gd name="T2" fmla="*/ 7632 w 10126"/>
              <a:gd name="T3" fmla="*/ 861 h 10157"/>
              <a:gd name="T4" fmla="*/ 6760 w 10126"/>
              <a:gd name="T5" fmla="*/ 1034 h 10157"/>
              <a:gd name="T6" fmla="*/ 6587 w 10126"/>
              <a:gd name="T7" fmla="*/ 1906 h 10157"/>
              <a:gd name="T8" fmla="*/ 7326 w 10126"/>
              <a:gd name="T9" fmla="*/ 2400 h 10157"/>
              <a:gd name="T10" fmla="*/ 8126 w 10126"/>
              <a:gd name="T11" fmla="*/ 1600 h 10157"/>
              <a:gd name="T12" fmla="*/ 8926 w 10126"/>
              <a:gd name="T13" fmla="*/ 1600 h 10157"/>
              <a:gd name="T14" fmla="*/ 7938 w 10126"/>
              <a:gd name="T15" fmla="*/ 3078 h 10157"/>
              <a:gd name="T16" fmla="*/ 6195 w 10126"/>
              <a:gd name="T17" fmla="*/ 2731 h 10157"/>
              <a:gd name="T18" fmla="*/ 5848 w 10126"/>
              <a:gd name="T19" fmla="*/ 988 h 10157"/>
              <a:gd name="T20" fmla="*/ 7326 w 10126"/>
              <a:gd name="T21" fmla="*/ 0 h 10157"/>
              <a:gd name="T22" fmla="*/ 8926 w 10126"/>
              <a:gd name="T23" fmla="*/ 1600 h 10157"/>
              <a:gd name="T24" fmla="*/ 2526 w 10126"/>
              <a:gd name="T25" fmla="*/ 4800 h 10157"/>
              <a:gd name="T26" fmla="*/ 2032 w 10126"/>
              <a:gd name="T27" fmla="*/ 4061 h 10157"/>
              <a:gd name="T28" fmla="*/ 1160 w 10126"/>
              <a:gd name="T29" fmla="*/ 4234 h 10157"/>
              <a:gd name="T30" fmla="*/ 987 w 10126"/>
              <a:gd name="T31" fmla="*/ 5106 h 10157"/>
              <a:gd name="T32" fmla="*/ 1726 w 10126"/>
              <a:gd name="T33" fmla="*/ 5600 h 10157"/>
              <a:gd name="T34" fmla="*/ 2526 w 10126"/>
              <a:gd name="T35" fmla="*/ 4800 h 10157"/>
              <a:gd name="T36" fmla="*/ 3326 w 10126"/>
              <a:gd name="T37" fmla="*/ 4800 h 10157"/>
              <a:gd name="T38" fmla="*/ 2338 w 10126"/>
              <a:gd name="T39" fmla="*/ 6278 h 10157"/>
              <a:gd name="T40" fmla="*/ 595 w 10126"/>
              <a:gd name="T41" fmla="*/ 5931 h 10157"/>
              <a:gd name="T42" fmla="*/ 248 w 10126"/>
              <a:gd name="T43" fmla="*/ 4188 h 10157"/>
              <a:gd name="T44" fmla="*/ 1726 w 10126"/>
              <a:gd name="T45" fmla="*/ 3200 h 10157"/>
              <a:gd name="T46" fmla="*/ 3326 w 10126"/>
              <a:gd name="T47" fmla="*/ 4800 h 10157"/>
              <a:gd name="T48" fmla="*/ 9326 w 10126"/>
              <a:gd name="T49" fmla="*/ 8000 h 10157"/>
              <a:gd name="T50" fmla="*/ 8585 w 10126"/>
              <a:gd name="T51" fmla="*/ 6891 h 10157"/>
              <a:gd name="T52" fmla="*/ 7278 w 10126"/>
              <a:gd name="T53" fmla="*/ 7152 h 10157"/>
              <a:gd name="T54" fmla="*/ 7017 w 10126"/>
              <a:gd name="T55" fmla="*/ 8459 h 10157"/>
              <a:gd name="T56" fmla="*/ 8126 w 10126"/>
              <a:gd name="T57" fmla="*/ 9200 h 10157"/>
              <a:gd name="T58" fmla="*/ 9326 w 10126"/>
              <a:gd name="T59" fmla="*/ 8000 h 10157"/>
              <a:gd name="T60" fmla="*/ 10126 w 10126"/>
              <a:gd name="T61" fmla="*/ 8000 h 10157"/>
              <a:gd name="T62" fmla="*/ 8891 w 10126"/>
              <a:gd name="T63" fmla="*/ 9848 h 10157"/>
              <a:gd name="T64" fmla="*/ 6712 w 10126"/>
              <a:gd name="T65" fmla="*/ 9414 h 10157"/>
              <a:gd name="T66" fmla="*/ 6278 w 10126"/>
              <a:gd name="T67" fmla="*/ 7235 h 10157"/>
              <a:gd name="T68" fmla="*/ 8126 w 10126"/>
              <a:gd name="T69" fmla="*/ 6000 h 10157"/>
              <a:gd name="T70" fmla="*/ 10126 w 10126"/>
              <a:gd name="T71" fmla="*/ 8000 h 10157"/>
              <a:gd name="T72" fmla="*/ 3106 w 10126"/>
              <a:gd name="T73" fmla="*/ 4356 h 10157"/>
              <a:gd name="T74" fmla="*/ 2543 w 10126"/>
              <a:gd name="T75" fmla="*/ 4194 h 10157"/>
              <a:gd name="T76" fmla="*/ 2746 w 10126"/>
              <a:gd name="T77" fmla="*/ 3644 h 10157"/>
              <a:gd name="T78" fmla="*/ 5946 w 10126"/>
              <a:gd name="T79" fmla="*/ 2044 h 10157"/>
              <a:gd name="T80" fmla="*/ 6509 w 10126"/>
              <a:gd name="T81" fmla="*/ 2206 h 10157"/>
              <a:gd name="T82" fmla="*/ 6306 w 10126"/>
              <a:gd name="T83" fmla="*/ 2756 h 10157"/>
              <a:gd name="T84" fmla="*/ 3106 w 10126"/>
              <a:gd name="T85" fmla="*/ 4356 h 10157"/>
              <a:gd name="T86" fmla="*/ 2730 w 10126"/>
              <a:gd name="T87" fmla="*/ 5548 h 10157"/>
              <a:gd name="T88" fmla="*/ 2582 w 10126"/>
              <a:gd name="T89" fmla="*/ 5000 h 10157"/>
              <a:gd name="T90" fmla="*/ 3130 w 10126"/>
              <a:gd name="T91" fmla="*/ 4852 h 10157"/>
              <a:gd name="T92" fmla="*/ 6730 w 10126"/>
              <a:gd name="T93" fmla="*/ 6852 h 10157"/>
              <a:gd name="T94" fmla="*/ 6878 w 10126"/>
              <a:gd name="T95" fmla="*/ 7400 h 10157"/>
              <a:gd name="T96" fmla="*/ 6330 w 10126"/>
              <a:gd name="T97" fmla="*/ 7548 h 10157"/>
              <a:gd name="T98" fmla="*/ 2730 w 10126"/>
              <a:gd name="T99" fmla="*/ 5548 h 10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126" h="10157">
                <a:moveTo>
                  <a:pt x="8126" y="1600"/>
                </a:moveTo>
                <a:cubicBezTo>
                  <a:pt x="8126" y="1276"/>
                  <a:pt x="7931" y="985"/>
                  <a:pt x="7632" y="861"/>
                </a:cubicBezTo>
                <a:cubicBezTo>
                  <a:pt x="7333" y="737"/>
                  <a:pt x="6989" y="806"/>
                  <a:pt x="6760" y="1034"/>
                </a:cubicBezTo>
                <a:cubicBezTo>
                  <a:pt x="6532" y="1263"/>
                  <a:pt x="6463" y="1607"/>
                  <a:pt x="6587" y="1906"/>
                </a:cubicBezTo>
                <a:cubicBezTo>
                  <a:pt x="6711" y="2205"/>
                  <a:pt x="7002" y="2400"/>
                  <a:pt x="7326" y="2400"/>
                </a:cubicBezTo>
                <a:cubicBezTo>
                  <a:pt x="7768" y="2400"/>
                  <a:pt x="8126" y="2042"/>
                  <a:pt x="8126" y="1600"/>
                </a:cubicBezTo>
                <a:close/>
                <a:moveTo>
                  <a:pt x="8926" y="1600"/>
                </a:moveTo>
                <a:cubicBezTo>
                  <a:pt x="8926" y="2247"/>
                  <a:pt x="8536" y="2831"/>
                  <a:pt x="7938" y="3078"/>
                </a:cubicBezTo>
                <a:cubicBezTo>
                  <a:pt x="7340" y="3326"/>
                  <a:pt x="6652" y="3189"/>
                  <a:pt x="6195" y="2731"/>
                </a:cubicBezTo>
                <a:cubicBezTo>
                  <a:pt x="5737" y="2274"/>
                  <a:pt x="5600" y="1586"/>
                  <a:pt x="5848" y="988"/>
                </a:cubicBezTo>
                <a:cubicBezTo>
                  <a:pt x="6095" y="390"/>
                  <a:pt x="6679" y="0"/>
                  <a:pt x="7326" y="0"/>
                </a:cubicBezTo>
                <a:cubicBezTo>
                  <a:pt x="8210" y="0"/>
                  <a:pt x="8926" y="716"/>
                  <a:pt x="8926" y="1600"/>
                </a:cubicBezTo>
                <a:close/>
                <a:moveTo>
                  <a:pt x="2526" y="4800"/>
                </a:moveTo>
                <a:cubicBezTo>
                  <a:pt x="2526" y="4476"/>
                  <a:pt x="2331" y="4185"/>
                  <a:pt x="2032" y="4061"/>
                </a:cubicBezTo>
                <a:cubicBezTo>
                  <a:pt x="1733" y="3937"/>
                  <a:pt x="1389" y="4006"/>
                  <a:pt x="1160" y="4234"/>
                </a:cubicBezTo>
                <a:cubicBezTo>
                  <a:pt x="932" y="4463"/>
                  <a:pt x="863" y="4807"/>
                  <a:pt x="987" y="5106"/>
                </a:cubicBezTo>
                <a:cubicBezTo>
                  <a:pt x="1111" y="5405"/>
                  <a:pt x="1402" y="5600"/>
                  <a:pt x="1726" y="5600"/>
                </a:cubicBezTo>
                <a:cubicBezTo>
                  <a:pt x="2168" y="5600"/>
                  <a:pt x="2526" y="5242"/>
                  <a:pt x="2526" y="4800"/>
                </a:cubicBezTo>
                <a:close/>
                <a:moveTo>
                  <a:pt x="3326" y="4800"/>
                </a:moveTo>
                <a:cubicBezTo>
                  <a:pt x="3326" y="5447"/>
                  <a:pt x="2936" y="6031"/>
                  <a:pt x="2338" y="6278"/>
                </a:cubicBezTo>
                <a:cubicBezTo>
                  <a:pt x="1740" y="6526"/>
                  <a:pt x="1052" y="6389"/>
                  <a:pt x="595" y="5931"/>
                </a:cubicBezTo>
                <a:cubicBezTo>
                  <a:pt x="137" y="5474"/>
                  <a:pt x="0" y="4786"/>
                  <a:pt x="248" y="4188"/>
                </a:cubicBezTo>
                <a:cubicBezTo>
                  <a:pt x="495" y="3590"/>
                  <a:pt x="1079" y="3200"/>
                  <a:pt x="1726" y="3200"/>
                </a:cubicBezTo>
                <a:cubicBezTo>
                  <a:pt x="2610" y="3200"/>
                  <a:pt x="3326" y="3916"/>
                  <a:pt x="3326" y="4800"/>
                </a:cubicBezTo>
                <a:close/>
                <a:moveTo>
                  <a:pt x="9326" y="8000"/>
                </a:moveTo>
                <a:cubicBezTo>
                  <a:pt x="9326" y="7515"/>
                  <a:pt x="9034" y="7077"/>
                  <a:pt x="8585" y="6891"/>
                </a:cubicBezTo>
                <a:cubicBezTo>
                  <a:pt x="8137" y="6706"/>
                  <a:pt x="7621" y="6808"/>
                  <a:pt x="7278" y="7152"/>
                </a:cubicBezTo>
                <a:cubicBezTo>
                  <a:pt x="6934" y="7495"/>
                  <a:pt x="6832" y="8011"/>
                  <a:pt x="7017" y="8459"/>
                </a:cubicBezTo>
                <a:cubicBezTo>
                  <a:pt x="7203" y="8908"/>
                  <a:pt x="7641" y="9200"/>
                  <a:pt x="8126" y="9200"/>
                </a:cubicBezTo>
                <a:cubicBezTo>
                  <a:pt x="8789" y="9200"/>
                  <a:pt x="9326" y="8663"/>
                  <a:pt x="9326" y="8000"/>
                </a:cubicBezTo>
                <a:close/>
                <a:moveTo>
                  <a:pt x="10126" y="8000"/>
                </a:moveTo>
                <a:cubicBezTo>
                  <a:pt x="10126" y="8809"/>
                  <a:pt x="9639" y="9538"/>
                  <a:pt x="8891" y="9848"/>
                </a:cubicBezTo>
                <a:cubicBezTo>
                  <a:pt x="8144" y="10157"/>
                  <a:pt x="7284" y="9986"/>
                  <a:pt x="6712" y="9414"/>
                </a:cubicBezTo>
                <a:cubicBezTo>
                  <a:pt x="6140" y="8842"/>
                  <a:pt x="5969" y="7982"/>
                  <a:pt x="6278" y="7235"/>
                </a:cubicBezTo>
                <a:cubicBezTo>
                  <a:pt x="6588" y="6487"/>
                  <a:pt x="7317" y="6000"/>
                  <a:pt x="8126" y="6000"/>
                </a:cubicBezTo>
                <a:cubicBezTo>
                  <a:pt x="9231" y="6000"/>
                  <a:pt x="10126" y="6895"/>
                  <a:pt x="10126" y="8000"/>
                </a:cubicBezTo>
                <a:close/>
                <a:moveTo>
                  <a:pt x="3106" y="4356"/>
                </a:moveTo>
                <a:cubicBezTo>
                  <a:pt x="2907" y="4476"/>
                  <a:pt x="2648" y="4401"/>
                  <a:pt x="2543" y="4194"/>
                </a:cubicBezTo>
                <a:cubicBezTo>
                  <a:pt x="2438" y="3986"/>
                  <a:pt x="2531" y="3733"/>
                  <a:pt x="2746" y="3644"/>
                </a:cubicBezTo>
                <a:lnTo>
                  <a:pt x="5946" y="2044"/>
                </a:lnTo>
                <a:cubicBezTo>
                  <a:pt x="6145" y="1924"/>
                  <a:pt x="6404" y="1999"/>
                  <a:pt x="6509" y="2206"/>
                </a:cubicBezTo>
                <a:cubicBezTo>
                  <a:pt x="6614" y="2414"/>
                  <a:pt x="6521" y="2667"/>
                  <a:pt x="6306" y="2756"/>
                </a:cubicBezTo>
                <a:lnTo>
                  <a:pt x="3106" y="4356"/>
                </a:lnTo>
                <a:close/>
                <a:moveTo>
                  <a:pt x="2730" y="5548"/>
                </a:moveTo>
                <a:cubicBezTo>
                  <a:pt x="2538" y="5438"/>
                  <a:pt x="2472" y="5192"/>
                  <a:pt x="2582" y="5000"/>
                </a:cubicBezTo>
                <a:cubicBezTo>
                  <a:pt x="2692" y="4808"/>
                  <a:pt x="2938" y="4742"/>
                  <a:pt x="3130" y="4852"/>
                </a:cubicBezTo>
                <a:lnTo>
                  <a:pt x="6730" y="6852"/>
                </a:lnTo>
                <a:cubicBezTo>
                  <a:pt x="6922" y="6962"/>
                  <a:pt x="6988" y="7208"/>
                  <a:pt x="6878" y="7400"/>
                </a:cubicBezTo>
                <a:cubicBezTo>
                  <a:pt x="6768" y="7592"/>
                  <a:pt x="6522" y="7658"/>
                  <a:pt x="6330" y="7548"/>
                </a:cubicBezTo>
                <a:lnTo>
                  <a:pt x="2730" y="5548"/>
                </a:lnTo>
                <a:close/>
              </a:path>
            </a:pathLst>
          </a:custGeom>
          <a:solidFill>
            <a:srgbClr val="44546B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iŝḻîďe"/>
          <p:cNvSpPr/>
          <p:nvPr/>
        </p:nvSpPr>
        <p:spPr bwMode="auto">
          <a:xfrm>
            <a:off x="4858385" y="2209165"/>
            <a:ext cx="177800" cy="284480"/>
          </a:xfrm>
          <a:custGeom>
            <a:avLst/>
            <a:gdLst>
              <a:gd name="T0" fmla="*/ 7502 w 8000"/>
              <a:gd name="T1" fmla="*/ 5910 h 12800"/>
              <a:gd name="T2" fmla="*/ 7200 w 8000"/>
              <a:gd name="T3" fmla="*/ 6400 h 12800"/>
              <a:gd name="T4" fmla="*/ 6400 w 8000"/>
              <a:gd name="T5" fmla="*/ 8000 h 12800"/>
              <a:gd name="T6" fmla="*/ 6400 w 8000"/>
              <a:gd name="T7" fmla="*/ 8800 h 12800"/>
              <a:gd name="T8" fmla="*/ 5600 w 8000"/>
              <a:gd name="T9" fmla="*/ 9600 h 12800"/>
              <a:gd name="T10" fmla="*/ 2400 w 8000"/>
              <a:gd name="T11" fmla="*/ 9600 h 12800"/>
              <a:gd name="T12" fmla="*/ 1600 w 8000"/>
              <a:gd name="T13" fmla="*/ 8800 h 12800"/>
              <a:gd name="T14" fmla="*/ 1600 w 8000"/>
              <a:gd name="T15" fmla="*/ 8000 h 12800"/>
              <a:gd name="T16" fmla="*/ 950 w 8000"/>
              <a:gd name="T17" fmla="*/ 6567 h 12800"/>
              <a:gd name="T18" fmla="*/ 930 w 8000"/>
              <a:gd name="T19" fmla="*/ 6543 h 12800"/>
              <a:gd name="T20" fmla="*/ 800 w 8000"/>
              <a:gd name="T21" fmla="*/ 6400 h 12800"/>
              <a:gd name="T22" fmla="*/ 800 w 8000"/>
              <a:gd name="T23" fmla="*/ 6372 h 12800"/>
              <a:gd name="T24" fmla="*/ 0 w 8000"/>
              <a:gd name="T25" fmla="*/ 4000 h 12800"/>
              <a:gd name="T26" fmla="*/ 4000 w 8000"/>
              <a:gd name="T27" fmla="*/ 0 h 12800"/>
              <a:gd name="T28" fmla="*/ 8000 w 8000"/>
              <a:gd name="T29" fmla="*/ 4000 h 12800"/>
              <a:gd name="T30" fmla="*/ 7502 w 8000"/>
              <a:gd name="T31" fmla="*/ 5910 h 12800"/>
              <a:gd name="T32" fmla="*/ 4000 w 8000"/>
              <a:gd name="T33" fmla="*/ 1600 h 12800"/>
              <a:gd name="T34" fmla="*/ 1600 w 8000"/>
              <a:gd name="T35" fmla="*/ 4000 h 12800"/>
              <a:gd name="T36" fmla="*/ 3200 w 8000"/>
              <a:gd name="T37" fmla="*/ 6253 h 12800"/>
              <a:gd name="T38" fmla="*/ 3200 w 8000"/>
              <a:gd name="T39" fmla="*/ 7200 h 12800"/>
              <a:gd name="T40" fmla="*/ 4000 w 8000"/>
              <a:gd name="T41" fmla="*/ 8000 h 12800"/>
              <a:gd name="T42" fmla="*/ 4800 w 8000"/>
              <a:gd name="T43" fmla="*/ 7200 h 12800"/>
              <a:gd name="T44" fmla="*/ 4800 w 8000"/>
              <a:gd name="T45" fmla="*/ 6253 h 12800"/>
              <a:gd name="T46" fmla="*/ 6400 w 8000"/>
              <a:gd name="T47" fmla="*/ 4000 h 12800"/>
              <a:gd name="T48" fmla="*/ 4000 w 8000"/>
              <a:gd name="T49" fmla="*/ 1600 h 12800"/>
              <a:gd name="T50" fmla="*/ 2800 w 8000"/>
              <a:gd name="T51" fmla="*/ 10400 h 12800"/>
              <a:gd name="T52" fmla="*/ 5200 w 8000"/>
              <a:gd name="T53" fmla="*/ 10400 h 12800"/>
              <a:gd name="T54" fmla="*/ 5600 w 8000"/>
              <a:gd name="T55" fmla="*/ 10800 h 12800"/>
              <a:gd name="T56" fmla="*/ 5200 w 8000"/>
              <a:gd name="T57" fmla="*/ 11200 h 12800"/>
              <a:gd name="T58" fmla="*/ 2800 w 8000"/>
              <a:gd name="T59" fmla="*/ 11200 h 12800"/>
              <a:gd name="T60" fmla="*/ 2400 w 8000"/>
              <a:gd name="T61" fmla="*/ 10800 h 12800"/>
              <a:gd name="T62" fmla="*/ 2800 w 8000"/>
              <a:gd name="T63" fmla="*/ 10400 h 12800"/>
              <a:gd name="T64" fmla="*/ 3600 w 8000"/>
              <a:gd name="T65" fmla="*/ 12000 h 12800"/>
              <a:gd name="T66" fmla="*/ 4400 w 8000"/>
              <a:gd name="T67" fmla="*/ 12000 h 12800"/>
              <a:gd name="T68" fmla="*/ 4800 w 8000"/>
              <a:gd name="T69" fmla="*/ 12400 h 12800"/>
              <a:gd name="T70" fmla="*/ 4400 w 8000"/>
              <a:gd name="T71" fmla="*/ 12800 h 12800"/>
              <a:gd name="T72" fmla="*/ 3600 w 8000"/>
              <a:gd name="T73" fmla="*/ 12800 h 12800"/>
              <a:gd name="T74" fmla="*/ 3200 w 8000"/>
              <a:gd name="T75" fmla="*/ 12400 h 12800"/>
              <a:gd name="T76" fmla="*/ 3600 w 8000"/>
              <a:gd name="T77" fmla="*/ 120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000" h="12800">
                <a:moveTo>
                  <a:pt x="7502" y="5910"/>
                </a:moveTo>
                <a:cubicBezTo>
                  <a:pt x="7443" y="6096"/>
                  <a:pt x="7340" y="6264"/>
                  <a:pt x="7200" y="6400"/>
                </a:cubicBezTo>
                <a:cubicBezTo>
                  <a:pt x="6400" y="7200"/>
                  <a:pt x="6400" y="8000"/>
                  <a:pt x="6400" y="8000"/>
                </a:cubicBezTo>
                <a:lnTo>
                  <a:pt x="6400" y="8800"/>
                </a:lnTo>
                <a:cubicBezTo>
                  <a:pt x="6400" y="9242"/>
                  <a:pt x="6042" y="9600"/>
                  <a:pt x="5600" y="9600"/>
                </a:cubicBezTo>
                <a:lnTo>
                  <a:pt x="2400" y="9600"/>
                </a:lnTo>
                <a:cubicBezTo>
                  <a:pt x="1958" y="9600"/>
                  <a:pt x="1600" y="9242"/>
                  <a:pt x="1600" y="8800"/>
                </a:cubicBezTo>
                <a:lnTo>
                  <a:pt x="1600" y="8000"/>
                </a:lnTo>
                <a:cubicBezTo>
                  <a:pt x="1600" y="7418"/>
                  <a:pt x="1181" y="6842"/>
                  <a:pt x="950" y="6567"/>
                </a:cubicBezTo>
                <a:cubicBezTo>
                  <a:pt x="942" y="6559"/>
                  <a:pt x="936" y="6550"/>
                  <a:pt x="930" y="6543"/>
                </a:cubicBezTo>
                <a:cubicBezTo>
                  <a:pt x="852" y="6452"/>
                  <a:pt x="800" y="6400"/>
                  <a:pt x="800" y="6400"/>
                </a:cubicBezTo>
                <a:lnTo>
                  <a:pt x="800" y="6372"/>
                </a:lnTo>
                <a:cubicBezTo>
                  <a:pt x="302" y="5710"/>
                  <a:pt x="0" y="4894"/>
                  <a:pt x="0" y="4000"/>
                </a:cubicBezTo>
                <a:cubicBezTo>
                  <a:pt x="0" y="1790"/>
                  <a:pt x="1790" y="0"/>
                  <a:pt x="4000" y="0"/>
                </a:cubicBezTo>
                <a:cubicBezTo>
                  <a:pt x="6210" y="0"/>
                  <a:pt x="8000" y="1790"/>
                  <a:pt x="8000" y="4000"/>
                </a:cubicBezTo>
                <a:cubicBezTo>
                  <a:pt x="8000" y="4695"/>
                  <a:pt x="7816" y="5343"/>
                  <a:pt x="7502" y="5910"/>
                </a:cubicBezTo>
                <a:close/>
                <a:moveTo>
                  <a:pt x="4000" y="1600"/>
                </a:moveTo>
                <a:cubicBezTo>
                  <a:pt x="2675" y="1600"/>
                  <a:pt x="1600" y="2675"/>
                  <a:pt x="1600" y="4000"/>
                </a:cubicBezTo>
                <a:cubicBezTo>
                  <a:pt x="1600" y="5044"/>
                  <a:pt x="2270" y="5922"/>
                  <a:pt x="3200" y="6253"/>
                </a:cubicBezTo>
                <a:lnTo>
                  <a:pt x="3200" y="7200"/>
                </a:lnTo>
                <a:cubicBezTo>
                  <a:pt x="3200" y="7642"/>
                  <a:pt x="3558" y="8000"/>
                  <a:pt x="4000" y="8000"/>
                </a:cubicBezTo>
                <a:cubicBezTo>
                  <a:pt x="4442" y="8000"/>
                  <a:pt x="4800" y="7642"/>
                  <a:pt x="4800" y="7200"/>
                </a:cubicBezTo>
                <a:lnTo>
                  <a:pt x="4800" y="6253"/>
                </a:lnTo>
                <a:cubicBezTo>
                  <a:pt x="5730" y="5922"/>
                  <a:pt x="6400" y="5044"/>
                  <a:pt x="6400" y="4000"/>
                </a:cubicBezTo>
                <a:cubicBezTo>
                  <a:pt x="6400" y="2675"/>
                  <a:pt x="5325" y="1600"/>
                  <a:pt x="4000" y="1600"/>
                </a:cubicBezTo>
                <a:close/>
                <a:moveTo>
                  <a:pt x="2800" y="10400"/>
                </a:moveTo>
                <a:lnTo>
                  <a:pt x="5200" y="10400"/>
                </a:lnTo>
                <a:cubicBezTo>
                  <a:pt x="5421" y="10400"/>
                  <a:pt x="5600" y="10579"/>
                  <a:pt x="5600" y="10800"/>
                </a:cubicBezTo>
                <a:cubicBezTo>
                  <a:pt x="5600" y="11021"/>
                  <a:pt x="5421" y="11200"/>
                  <a:pt x="5200" y="11200"/>
                </a:cubicBezTo>
                <a:lnTo>
                  <a:pt x="2800" y="11200"/>
                </a:lnTo>
                <a:cubicBezTo>
                  <a:pt x="2579" y="11200"/>
                  <a:pt x="2400" y="11021"/>
                  <a:pt x="2400" y="10800"/>
                </a:cubicBezTo>
                <a:cubicBezTo>
                  <a:pt x="2400" y="10579"/>
                  <a:pt x="2579" y="10400"/>
                  <a:pt x="2800" y="10400"/>
                </a:cubicBezTo>
                <a:close/>
                <a:moveTo>
                  <a:pt x="3600" y="12000"/>
                </a:moveTo>
                <a:lnTo>
                  <a:pt x="4400" y="12000"/>
                </a:lnTo>
                <a:cubicBezTo>
                  <a:pt x="4621" y="12000"/>
                  <a:pt x="4800" y="12179"/>
                  <a:pt x="4800" y="12400"/>
                </a:cubicBezTo>
                <a:cubicBezTo>
                  <a:pt x="4800" y="12621"/>
                  <a:pt x="4621" y="12800"/>
                  <a:pt x="4400" y="12800"/>
                </a:cubicBezTo>
                <a:lnTo>
                  <a:pt x="3600" y="12800"/>
                </a:lnTo>
                <a:cubicBezTo>
                  <a:pt x="3379" y="12800"/>
                  <a:pt x="3200" y="12621"/>
                  <a:pt x="3200" y="12400"/>
                </a:cubicBezTo>
                <a:cubicBezTo>
                  <a:pt x="3200" y="12179"/>
                  <a:pt x="3379" y="12000"/>
                  <a:pt x="3600" y="120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îṡḷiḓè"/>
          <p:cNvSpPr/>
          <p:nvPr/>
        </p:nvSpPr>
        <p:spPr bwMode="auto">
          <a:xfrm>
            <a:off x="7050405" y="2209165"/>
            <a:ext cx="285115" cy="284480"/>
          </a:xfrm>
          <a:custGeom>
            <a:avLst/>
            <a:gdLst>
              <a:gd name="T0" fmla="*/ 2000 w 12800"/>
              <a:gd name="T1" fmla="*/ 4800 h 12800"/>
              <a:gd name="T2" fmla="*/ 2400 w 12800"/>
              <a:gd name="T3" fmla="*/ 4400 h 12800"/>
              <a:gd name="T4" fmla="*/ 2000 w 12800"/>
              <a:gd name="T5" fmla="*/ 4000 h 12800"/>
              <a:gd name="T6" fmla="*/ 1600 w 12800"/>
              <a:gd name="T7" fmla="*/ 4400 h 12800"/>
              <a:gd name="T8" fmla="*/ 2000 w 12800"/>
              <a:gd name="T9" fmla="*/ 4800 h 12800"/>
              <a:gd name="T10" fmla="*/ 2000 w 12800"/>
              <a:gd name="T11" fmla="*/ 8000 h 12800"/>
              <a:gd name="T12" fmla="*/ 1600 w 12800"/>
              <a:gd name="T13" fmla="*/ 8400 h 12800"/>
              <a:gd name="T14" fmla="*/ 2000 w 12800"/>
              <a:gd name="T15" fmla="*/ 8800 h 12800"/>
              <a:gd name="T16" fmla="*/ 2400 w 12800"/>
              <a:gd name="T17" fmla="*/ 8400 h 12800"/>
              <a:gd name="T18" fmla="*/ 2000 w 12800"/>
              <a:gd name="T19" fmla="*/ 8000 h 12800"/>
              <a:gd name="T20" fmla="*/ 10400 w 12800"/>
              <a:gd name="T21" fmla="*/ 0 h 12800"/>
              <a:gd name="T22" fmla="*/ 2400 w 12800"/>
              <a:gd name="T23" fmla="*/ 0 h 12800"/>
              <a:gd name="T24" fmla="*/ 0 w 12800"/>
              <a:gd name="T25" fmla="*/ 2400 h 12800"/>
              <a:gd name="T26" fmla="*/ 0 w 12800"/>
              <a:gd name="T27" fmla="*/ 10400 h 12800"/>
              <a:gd name="T28" fmla="*/ 2400 w 12800"/>
              <a:gd name="T29" fmla="*/ 12800 h 12800"/>
              <a:gd name="T30" fmla="*/ 10400 w 12800"/>
              <a:gd name="T31" fmla="*/ 12800 h 12800"/>
              <a:gd name="T32" fmla="*/ 12800 w 12800"/>
              <a:gd name="T33" fmla="*/ 10400 h 12800"/>
              <a:gd name="T34" fmla="*/ 12800 w 12800"/>
              <a:gd name="T35" fmla="*/ 2400 h 12800"/>
              <a:gd name="T36" fmla="*/ 10400 w 12800"/>
              <a:gd name="T37" fmla="*/ 0 h 12800"/>
              <a:gd name="T38" fmla="*/ 11200 w 12800"/>
              <a:gd name="T39" fmla="*/ 10400 h 12800"/>
              <a:gd name="T40" fmla="*/ 10400 w 12800"/>
              <a:gd name="T41" fmla="*/ 11200 h 12800"/>
              <a:gd name="T42" fmla="*/ 2400 w 12800"/>
              <a:gd name="T43" fmla="*/ 11200 h 12800"/>
              <a:gd name="T44" fmla="*/ 1600 w 12800"/>
              <a:gd name="T45" fmla="*/ 10400 h 12800"/>
              <a:gd name="T46" fmla="*/ 1600 w 12800"/>
              <a:gd name="T47" fmla="*/ 9600 h 12800"/>
              <a:gd name="T48" fmla="*/ 800 w 12800"/>
              <a:gd name="T49" fmla="*/ 8800 h 12800"/>
              <a:gd name="T50" fmla="*/ 800 w 12800"/>
              <a:gd name="T51" fmla="*/ 8000 h 12800"/>
              <a:gd name="T52" fmla="*/ 1600 w 12800"/>
              <a:gd name="T53" fmla="*/ 7200 h 12800"/>
              <a:gd name="T54" fmla="*/ 1600 w 12800"/>
              <a:gd name="T55" fmla="*/ 5600 h 12800"/>
              <a:gd name="T56" fmla="*/ 800 w 12800"/>
              <a:gd name="T57" fmla="*/ 4800 h 12800"/>
              <a:gd name="T58" fmla="*/ 800 w 12800"/>
              <a:gd name="T59" fmla="*/ 4000 h 12800"/>
              <a:gd name="T60" fmla="*/ 1600 w 12800"/>
              <a:gd name="T61" fmla="*/ 3200 h 12800"/>
              <a:gd name="T62" fmla="*/ 1600 w 12800"/>
              <a:gd name="T63" fmla="*/ 2400 h 12800"/>
              <a:gd name="T64" fmla="*/ 2400 w 12800"/>
              <a:gd name="T65" fmla="*/ 1600 h 12800"/>
              <a:gd name="T66" fmla="*/ 10400 w 12800"/>
              <a:gd name="T67" fmla="*/ 1600 h 12800"/>
              <a:gd name="T68" fmla="*/ 11200 w 12800"/>
              <a:gd name="T69" fmla="*/ 2400 h 12800"/>
              <a:gd name="T70" fmla="*/ 11200 w 12800"/>
              <a:gd name="T71" fmla="*/ 10400 h 12800"/>
              <a:gd name="T72" fmla="*/ 9600 w 12800"/>
              <a:gd name="T73" fmla="*/ 2400 h 12800"/>
              <a:gd name="T74" fmla="*/ 3200 w 12800"/>
              <a:gd name="T75" fmla="*/ 2400 h 12800"/>
              <a:gd name="T76" fmla="*/ 2400 w 12800"/>
              <a:gd name="T77" fmla="*/ 3200 h 12800"/>
              <a:gd name="T78" fmla="*/ 3200 w 12800"/>
              <a:gd name="T79" fmla="*/ 4000 h 12800"/>
              <a:gd name="T80" fmla="*/ 3200 w 12800"/>
              <a:gd name="T81" fmla="*/ 4800 h 12800"/>
              <a:gd name="T82" fmla="*/ 2400 w 12800"/>
              <a:gd name="T83" fmla="*/ 5600 h 12800"/>
              <a:gd name="T84" fmla="*/ 2400 w 12800"/>
              <a:gd name="T85" fmla="*/ 7200 h 12800"/>
              <a:gd name="T86" fmla="*/ 3200 w 12800"/>
              <a:gd name="T87" fmla="*/ 8000 h 12800"/>
              <a:gd name="T88" fmla="*/ 3200 w 12800"/>
              <a:gd name="T89" fmla="*/ 8800 h 12800"/>
              <a:gd name="T90" fmla="*/ 2400 w 12800"/>
              <a:gd name="T91" fmla="*/ 9600 h 12800"/>
              <a:gd name="T92" fmla="*/ 3200 w 12800"/>
              <a:gd name="T93" fmla="*/ 10400 h 12800"/>
              <a:gd name="T94" fmla="*/ 9600 w 12800"/>
              <a:gd name="T95" fmla="*/ 10400 h 12800"/>
              <a:gd name="T96" fmla="*/ 10400 w 12800"/>
              <a:gd name="T97" fmla="*/ 9600 h 12800"/>
              <a:gd name="T98" fmla="*/ 10400 w 12800"/>
              <a:gd name="T99" fmla="*/ 3200 h 12800"/>
              <a:gd name="T100" fmla="*/ 9600 w 12800"/>
              <a:gd name="T101" fmla="*/ 2400 h 12800"/>
              <a:gd name="T102" fmla="*/ 6400 w 12800"/>
              <a:gd name="T103" fmla="*/ 8800 h 12800"/>
              <a:gd name="T104" fmla="*/ 4000 w 12800"/>
              <a:gd name="T105" fmla="*/ 6400 h 12800"/>
              <a:gd name="T106" fmla="*/ 6400 w 12800"/>
              <a:gd name="T107" fmla="*/ 4000 h 12800"/>
              <a:gd name="T108" fmla="*/ 8800 w 12800"/>
              <a:gd name="T109" fmla="*/ 6400 h 12800"/>
              <a:gd name="T110" fmla="*/ 6400 w 12800"/>
              <a:gd name="T111" fmla="*/ 8800 h 12800"/>
              <a:gd name="T112" fmla="*/ 6400 w 12800"/>
              <a:gd name="T113" fmla="*/ 4800 h 12800"/>
              <a:gd name="T114" fmla="*/ 4800 w 12800"/>
              <a:gd name="T115" fmla="*/ 6400 h 12800"/>
              <a:gd name="T116" fmla="*/ 6400 w 12800"/>
              <a:gd name="T117" fmla="*/ 8000 h 12800"/>
              <a:gd name="T118" fmla="*/ 8000 w 12800"/>
              <a:gd name="T119" fmla="*/ 6400 h 12800"/>
              <a:gd name="T120" fmla="*/ 6400 w 12800"/>
              <a:gd name="T121" fmla="*/ 48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800" h="12800">
                <a:moveTo>
                  <a:pt x="2000" y="4800"/>
                </a:moveTo>
                <a:cubicBezTo>
                  <a:pt x="2221" y="4800"/>
                  <a:pt x="2400" y="4621"/>
                  <a:pt x="2400" y="4400"/>
                </a:cubicBezTo>
                <a:cubicBezTo>
                  <a:pt x="2400" y="4179"/>
                  <a:pt x="2221" y="4000"/>
                  <a:pt x="2000" y="4000"/>
                </a:cubicBezTo>
                <a:cubicBezTo>
                  <a:pt x="1779" y="4000"/>
                  <a:pt x="1600" y="4179"/>
                  <a:pt x="1600" y="4400"/>
                </a:cubicBezTo>
                <a:cubicBezTo>
                  <a:pt x="1600" y="4621"/>
                  <a:pt x="1779" y="4800"/>
                  <a:pt x="2000" y="4800"/>
                </a:cubicBezTo>
                <a:close/>
                <a:moveTo>
                  <a:pt x="2000" y="8000"/>
                </a:moveTo>
                <a:cubicBezTo>
                  <a:pt x="1779" y="8000"/>
                  <a:pt x="1600" y="8179"/>
                  <a:pt x="1600" y="8400"/>
                </a:cubicBezTo>
                <a:cubicBezTo>
                  <a:pt x="1600" y="8621"/>
                  <a:pt x="1779" y="8800"/>
                  <a:pt x="2000" y="8800"/>
                </a:cubicBezTo>
                <a:cubicBezTo>
                  <a:pt x="2221" y="8800"/>
                  <a:pt x="2400" y="8621"/>
                  <a:pt x="2400" y="8400"/>
                </a:cubicBezTo>
                <a:cubicBezTo>
                  <a:pt x="2400" y="8179"/>
                  <a:pt x="2221" y="8000"/>
                  <a:pt x="2000" y="8000"/>
                </a:cubicBezTo>
                <a:close/>
                <a:moveTo>
                  <a:pt x="10400" y="0"/>
                </a:moveTo>
                <a:lnTo>
                  <a:pt x="2400" y="0"/>
                </a:lnTo>
                <a:cubicBezTo>
                  <a:pt x="1075" y="0"/>
                  <a:pt x="0" y="1075"/>
                  <a:pt x="0" y="2400"/>
                </a:cubicBezTo>
                <a:lnTo>
                  <a:pt x="0" y="10400"/>
                </a:lnTo>
                <a:cubicBezTo>
                  <a:pt x="0" y="11725"/>
                  <a:pt x="1075" y="12800"/>
                  <a:pt x="2400" y="12800"/>
                </a:cubicBezTo>
                <a:lnTo>
                  <a:pt x="10400" y="12800"/>
                </a:lnTo>
                <a:cubicBezTo>
                  <a:pt x="11725" y="12800"/>
                  <a:pt x="12800" y="11726"/>
                  <a:pt x="12800" y="10400"/>
                </a:cubicBezTo>
                <a:lnTo>
                  <a:pt x="12800" y="2400"/>
                </a:lnTo>
                <a:cubicBezTo>
                  <a:pt x="12800" y="1074"/>
                  <a:pt x="11725" y="0"/>
                  <a:pt x="10400" y="0"/>
                </a:cubicBezTo>
                <a:close/>
                <a:moveTo>
                  <a:pt x="11200" y="10400"/>
                </a:moveTo>
                <a:cubicBezTo>
                  <a:pt x="11200" y="10842"/>
                  <a:pt x="10842" y="11200"/>
                  <a:pt x="10400" y="11200"/>
                </a:cubicBezTo>
                <a:lnTo>
                  <a:pt x="2400" y="11200"/>
                </a:lnTo>
                <a:cubicBezTo>
                  <a:pt x="1958" y="11200"/>
                  <a:pt x="1600" y="10842"/>
                  <a:pt x="1600" y="10400"/>
                </a:cubicBezTo>
                <a:lnTo>
                  <a:pt x="1600" y="9600"/>
                </a:lnTo>
                <a:cubicBezTo>
                  <a:pt x="1158" y="9600"/>
                  <a:pt x="800" y="9242"/>
                  <a:pt x="800" y="8800"/>
                </a:cubicBezTo>
                <a:lnTo>
                  <a:pt x="800" y="8000"/>
                </a:lnTo>
                <a:cubicBezTo>
                  <a:pt x="800" y="7558"/>
                  <a:pt x="1158" y="7200"/>
                  <a:pt x="1600" y="7200"/>
                </a:cubicBezTo>
                <a:lnTo>
                  <a:pt x="1600" y="5600"/>
                </a:lnTo>
                <a:cubicBezTo>
                  <a:pt x="1158" y="5600"/>
                  <a:pt x="800" y="5242"/>
                  <a:pt x="800" y="4800"/>
                </a:cubicBezTo>
                <a:lnTo>
                  <a:pt x="800" y="4000"/>
                </a:lnTo>
                <a:cubicBezTo>
                  <a:pt x="800" y="3558"/>
                  <a:pt x="1158" y="3200"/>
                  <a:pt x="1600" y="3200"/>
                </a:cubicBezTo>
                <a:lnTo>
                  <a:pt x="1600" y="2400"/>
                </a:lnTo>
                <a:cubicBezTo>
                  <a:pt x="1600" y="1958"/>
                  <a:pt x="1958" y="1600"/>
                  <a:pt x="2400" y="1600"/>
                </a:cubicBezTo>
                <a:lnTo>
                  <a:pt x="10400" y="1600"/>
                </a:lnTo>
                <a:cubicBezTo>
                  <a:pt x="10842" y="1600"/>
                  <a:pt x="11200" y="1958"/>
                  <a:pt x="11200" y="2400"/>
                </a:cubicBezTo>
                <a:lnTo>
                  <a:pt x="11200" y="10400"/>
                </a:lnTo>
                <a:close/>
                <a:moveTo>
                  <a:pt x="9600" y="2400"/>
                </a:moveTo>
                <a:lnTo>
                  <a:pt x="3200" y="2400"/>
                </a:lnTo>
                <a:cubicBezTo>
                  <a:pt x="2758" y="2400"/>
                  <a:pt x="2400" y="2758"/>
                  <a:pt x="2400" y="3200"/>
                </a:cubicBezTo>
                <a:cubicBezTo>
                  <a:pt x="2842" y="3200"/>
                  <a:pt x="3200" y="3558"/>
                  <a:pt x="3200" y="4000"/>
                </a:cubicBezTo>
                <a:lnTo>
                  <a:pt x="3200" y="4800"/>
                </a:lnTo>
                <a:cubicBezTo>
                  <a:pt x="3200" y="5242"/>
                  <a:pt x="2842" y="5600"/>
                  <a:pt x="2400" y="5600"/>
                </a:cubicBezTo>
                <a:lnTo>
                  <a:pt x="2400" y="7200"/>
                </a:lnTo>
                <a:cubicBezTo>
                  <a:pt x="2842" y="7200"/>
                  <a:pt x="3200" y="7558"/>
                  <a:pt x="3200" y="8000"/>
                </a:cubicBezTo>
                <a:lnTo>
                  <a:pt x="3200" y="8800"/>
                </a:lnTo>
                <a:cubicBezTo>
                  <a:pt x="3200" y="9242"/>
                  <a:pt x="2842" y="9600"/>
                  <a:pt x="2400" y="9600"/>
                </a:cubicBezTo>
                <a:cubicBezTo>
                  <a:pt x="2400" y="10042"/>
                  <a:pt x="2758" y="10400"/>
                  <a:pt x="3200" y="10400"/>
                </a:cubicBezTo>
                <a:lnTo>
                  <a:pt x="9600" y="10400"/>
                </a:lnTo>
                <a:cubicBezTo>
                  <a:pt x="10042" y="10400"/>
                  <a:pt x="10400" y="10042"/>
                  <a:pt x="10400" y="9600"/>
                </a:cubicBezTo>
                <a:lnTo>
                  <a:pt x="10400" y="3200"/>
                </a:lnTo>
                <a:cubicBezTo>
                  <a:pt x="10400" y="2758"/>
                  <a:pt x="10042" y="2400"/>
                  <a:pt x="9600" y="2400"/>
                </a:cubicBezTo>
                <a:close/>
                <a:moveTo>
                  <a:pt x="6400" y="8800"/>
                </a:moveTo>
                <a:cubicBezTo>
                  <a:pt x="5074" y="8800"/>
                  <a:pt x="4000" y="7726"/>
                  <a:pt x="4000" y="6400"/>
                </a:cubicBezTo>
                <a:cubicBezTo>
                  <a:pt x="4000" y="5074"/>
                  <a:pt x="5074" y="4000"/>
                  <a:pt x="6400" y="4000"/>
                </a:cubicBezTo>
                <a:cubicBezTo>
                  <a:pt x="7725" y="4000"/>
                  <a:pt x="8800" y="5074"/>
                  <a:pt x="8800" y="6400"/>
                </a:cubicBezTo>
                <a:cubicBezTo>
                  <a:pt x="8800" y="7726"/>
                  <a:pt x="7725" y="8800"/>
                  <a:pt x="6400" y="8800"/>
                </a:cubicBezTo>
                <a:close/>
                <a:moveTo>
                  <a:pt x="6400" y="4800"/>
                </a:moveTo>
                <a:cubicBezTo>
                  <a:pt x="5517" y="4800"/>
                  <a:pt x="4800" y="5517"/>
                  <a:pt x="4800" y="6400"/>
                </a:cubicBezTo>
                <a:cubicBezTo>
                  <a:pt x="4800" y="7283"/>
                  <a:pt x="5517" y="8000"/>
                  <a:pt x="6400" y="8000"/>
                </a:cubicBezTo>
                <a:cubicBezTo>
                  <a:pt x="7283" y="8000"/>
                  <a:pt x="8000" y="7283"/>
                  <a:pt x="8000" y="6400"/>
                </a:cubicBezTo>
                <a:cubicBezTo>
                  <a:pt x="8000" y="5517"/>
                  <a:pt x="7283" y="4800"/>
                  <a:pt x="6400" y="4800"/>
                </a:cubicBezTo>
                <a:close/>
              </a:path>
            </a:pathLst>
          </a:custGeom>
          <a:solidFill>
            <a:srgbClr val="44546B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2" name="išľïḍê"/>
          <p:cNvSpPr/>
          <p:nvPr/>
        </p:nvSpPr>
        <p:spPr bwMode="auto">
          <a:xfrm>
            <a:off x="9313545" y="2209165"/>
            <a:ext cx="249555" cy="284480"/>
          </a:xfrm>
          <a:custGeom>
            <a:avLst/>
            <a:gdLst>
              <a:gd name="connsiteX0" fmla="*/ 265785 w 531569"/>
              <a:gd name="connsiteY0" fmla="*/ 322342 h 606721"/>
              <a:gd name="connsiteX1" fmla="*/ 284803 w 531569"/>
              <a:gd name="connsiteY1" fmla="*/ 341289 h 606721"/>
              <a:gd name="connsiteX2" fmla="*/ 265785 w 531569"/>
              <a:gd name="connsiteY2" fmla="*/ 360236 h 606721"/>
              <a:gd name="connsiteX3" fmla="*/ 246767 w 531569"/>
              <a:gd name="connsiteY3" fmla="*/ 341289 h 606721"/>
              <a:gd name="connsiteX4" fmla="*/ 265785 w 531569"/>
              <a:gd name="connsiteY4" fmla="*/ 322342 h 606721"/>
              <a:gd name="connsiteX5" fmla="*/ 265741 w 531569"/>
              <a:gd name="connsiteY5" fmla="*/ 189538 h 606721"/>
              <a:gd name="connsiteX6" fmla="*/ 303714 w 531569"/>
              <a:gd name="connsiteY6" fmla="*/ 227502 h 606721"/>
              <a:gd name="connsiteX7" fmla="*/ 303714 w 531569"/>
              <a:gd name="connsiteY7" fmla="*/ 265466 h 606721"/>
              <a:gd name="connsiteX8" fmla="*/ 227856 w 531569"/>
              <a:gd name="connsiteY8" fmla="*/ 265466 h 606721"/>
              <a:gd name="connsiteX9" fmla="*/ 227856 w 531569"/>
              <a:gd name="connsiteY9" fmla="*/ 227502 h 606721"/>
              <a:gd name="connsiteX10" fmla="*/ 265741 w 531569"/>
              <a:gd name="connsiteY10" fmla="*/ 189538 h 606721"/>
              <a:gd name="connsiteX11" fmla="*/ 265740 w 531569"/>
              <a:gd name="connsiteY11" fmla="*/ 151704 h 606721"/>
              <a:gd name="connsiteX12" fmla="*/ 189827 w 531569"/>
              <a:gd name="connsiteY12" fmla="*/ 227510 h 606721"/>
              <a:gd name="connsiteX13" fmla="*/ 189827 w 531569"/>
              <a:gd name="connsiteY13" fmla="*/ 265458 h 606721"/>
              <a:gd name="connsiteX14" fmla="*/ 151826 w 531569"/>
              <a:gd name="connsiteY14" fmla="*/ 303317 h 606721"/>
              <a:gd name="connsiteX15" fmla="*/ 151826 w 531569"/>
              <a:gd name="connsiteY15" fmla="*/ 379212 h 606721"/>
              <a:gd name="connsiteX16" fmla="*/ 189827 w 531569"/>
              <a:gd name="connsiteY16" fmla="*/ 417071 h 606721"/>
              <a:gd name="connsiteX17" fmla="*/ 341742 w 531569"/>
              <a:gd name="connsiteY17" fmla="*/ 417071 h 606721"/>
              <a:gd name="connsiteX18" fmla="*/ 379654 w 531569"/>
              <a:gd name="connsiteY18" fmla="*/ 379212 h 606721"/>
              <a:gd name="connsiteX19" fmla="*/ 379654 w 531569"/>
              <a:gd name="connsiteY19" fmla="*/ 303317 h 606721"/>
              <a:gd name="connsiteX20" fmla="*/ 341742 w 531569"/>
              <a:gd name="connsiteY20" fmla="*/ 265458 h 606721"/>
              <a:gd name="connsiteX21" fmla="*/ 341742 w 531569"/>
              <a:gd name="connsiteY21" fmla="*/ 227510 h 606721"/>
              <a:gd name="connsiteX22" fmla="*/ 265740 w 531569"/>
              <a:gd name="connsiteY22" fmla="*/ 151704 h 606721"/>
              <a:gd name="connsiteX23" fmla="*/ 265785 w 531569"/>
              <a:gd name="connsiteY23" fmla="*/ 24 h 606721"/>
              <a:gd name="connsiteX24" fmla="*/ 289591 w 531569"/>
              <a:gd name="connsiteY24" fmla="*/ 8356 h 606721"/>
              <a:gd name="connsiteX25" fmla="*/ 469806 w 531569"/>
              <a:gd name="connsiteY25" fmla="*/ 8356 h 606721"/>
              <a:gd name="connsiteX26" fmla="*/ 510032 w 531569"/>
              <a:gd name="connsiteY26" fmla="*/ 3735 h 606721"/>
              <a:gd name="connsiteX27" fmla="*/ 531569 w 531569"/>
              <a:gd name="connsiteY27" fmla="*/ 37950 h 606721"/>
              <a:gd name="connsiteX28" fmla="*/ 531569 w 531569"/>
              <a:gd name="connsiteY28" fmla="*/ 341265 h 606721"/>
              <a:gd name="connsiteX29" fmla="*/ 276420 w 531569"/>
              <a:gd name="connsiteY29" fmla="*/ 605210 h 606721"/>
              <a:gd name="connsiteX30" fmla="*/ 265740 w 531569"/>
              <a:gd name="connsiteY30" fmla="*/ 606721 h 606721"/>
              <a:gd name="connsiteX31" fmla="*/ 255150 w 531569"/>
              <a:gd name="connsiteY31" fmla="*/ 605210 h 606721"/>
              <a:gd name="connsiteX32" fmla="*/ 0 w 531569"/>
              <a:gd name="connsiteY32" fmla="*/ 341265 h 606721"/>
              <a:gd name="connsiteX33" fmla="*/ 0 w 531569"/>
              <a:gd name="connsiteY33" fmla="*/ 37950 h 606721"/>
              <a:gd name="connsiteX34" fmla="*/ 21537 w 531569"/>
              <a:gd name="connsiteY34" fmla="*/ 3735 h 606721"/>
              <a:gd name="connsiteX35" fmla="*/ 61762 w 531569"/>
              <a:gd name="connsiteY35" fmla="*/ 8356 h 606721"/>
              <a:gd name="connsiteX36" fmla="*/ 241978 w 531569"/>
              <a:gd name="connsiteY36" fmla="*/ 8356 h 606721"/>
              <a:gd name="connsiteX37" fmla="*/ 265785 w 531569"/>
              <a:gd name="connsiteY37" fmla="*/ 24 h 60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31569" h="606721">
                <a:moveTo>
                  <a:pt x="265785" y="322342"/>
                </a:moveTo>
                <a:cubicBezTo>
                  <a:pt x="276288" y="322342"/>
                  <a:pt x="284803" y="330825"/>
                  <a:pt x="284803" y="341289"/>
                </a:cubicBezTo>
                <a:cubicBezTo>
                  <a:pt x="284803" y="351753"/>
                  <a:pt x="276288" y="360236"/>
                  <a:pt x="265785" y="360236"/>
                </a:cubicBezTo>
                <a:cubicBezTo>
                  <a:pt x="255282" y="360236"/>
                  <a:pt x="246767" y="351753"/>
                  <a:pt x="246767" y="341289"/>
                </a:cubicBezTo>
                <a:cubicBezTo>
                  <a:pt x="246767" y="330825"/>
                  <a:pt x="255282" y="322342"/>
                  <a:pt x="265785" y="322342"/>
                </a:cubicBezTo>
                <a:close/>
                <a:moveTo>
                  <a:pt x="265741" y="189538"/>
                </a:moveTo>
                <a:cubicBezTo>
                  <a:pt x="286728" y="189538"/>
                  <a:pt x="303714" y="206608"/>
                  <a:pt x="303714" y="227502"/>
                </a:cubicBezTo>
                <a:lnTo>
                  <a:pt x="303714" y="265466"/>
                </a:lnTo>
                <a:lnTo>
                  <a:pt x="227856" y="265466"/>
                </a:lnTo>
                <a:lnTo>
                  <a:pt x="227856" y="227502"/>
                </a:lnTo>
                <a:cubicBezTo>
                  <a:pt x="227856" y="206608"/>
                  <a:pt x="244842" y="189538"/>
                  <a:pt x="265741" y="189538"/>
                </a:cubicBezTo>
                <a:close/>
                <a:moveTo>
                  <a:pt x="265740" y="151704"/>
                </a:moveTo>
                <a:cubicBezTo>
                  <a:pt x="223912" y="151704"/>
                  <a:pt x="189827" y="185741"/>
                  <a:pt x="189827" y="227510"/>
                </a:cubicBezTo>
                <a:lnTo>
                  <a:pt x="189827" y="265458"/>
                </a:lnTo>
                <a:cubicBezTo>
                  <a:pt x="168824" y="265458"/>
                  <a:pt x="151826" y="282432"/>
                  <a:pt x="151826" y="303317"/>
                </a:cubicBezTo>
                <a:lnTo>
                  <a:pt x="151826" y="379212"/>
                </a:lnTo>
                <a:cubicBezTo>
                  <a:pt x="151826" y="400097"/>
                  <a:pt x="168824" y="417071"/>
                  <a:pt x="189827" y="417071"/>
                </a:cubicBezTo>
                <a:lnTo>
                  <a:pt x="341742" y="417071"/>
                </a:lnTo>
                <a:cubicBezTo>
                  <a:pt x="362656" y="417071"/>
                  <a:pt x="379654" y="400097"/>
                  <a:pt x="379654" y="379212"/>
                </a:cubicBezTo>
                <a:lnTo>
                  <a:pt x="379654" y="303317"/>
                </a:lnTo>
                <a:cubicBezTo>
                  <a:pt x="379654" y="282432"/>
                  <a:pt x="362656" y="265458"/>
                  <a:pt x="341742" y="265458"/>
                </a:cubicBezTo>
                <a:lnTo>
                  <a:pt x="341742" y="227510"/>
                </a:lnTo>
                <a:cubicBezTo>
                  <a:pt x="341742" y="185741"/>
                  <a:pt x="307657" y="151704"/>
                  <a:pt x="265740" y="151704"/>
                </a:cubicBezTo>
                <a:close/>
                <a:moveTo>
                  <a:pt x="265785" y="24"/>
                </a:moveTo>
                <a:cubicBezTo>
                  <a:pt x="274217" y="24"/>
                  <a:pt x="282650" y="2802"/>
                  <a:pt x="289591" y="8356"/>
                </a:cubicBezTo>
                <a:cubicBezTo>
                  <a:pt x="336936" y="46481"/>
                  <a:pt x="422372" y="46481"/>
                  <a:pt x="469806" y="8356"/>
                </a:cubicBezTo>
                <a:cubicBezTo>
                  <a:pt x="481198" y="-798"/>
                  <a:pt x="496861" y="-2575"/>
                  <a:pt x="510032" y="3735"/>
                </a:cubicBezTo>
                <a:cubicBezTo>
                  <a:pt x="523204" y="10044"/>
                  <a:pt x="531569" y="23375"/>
                  <a:pt x="531569" y="37950"/>
                </a:cubicBezTo>
                <a:lnTo>
                  <a:pt x="531569" y="341265"/>
                </a:lnTo>
                <a:cubicBezTo>
                  <a:pt x="531569" y="460174"/>
                  <a:pt x="436166" y="558731"/>
                  <a:pt x="276420" y="605210"/>
                </a:cubicBezTo>
                <a:cubicBezTo>
                  <a:pt x="272949" y="606188"/>
                  <a:pt x="269389" y="606721"/>
                  <a:pt x="265740" y="606721"/>
                </a:cubicBezTo>
                <a:cubicBezTo>
                  <a:pt x="262180" y="606721"/>
                  <a:pt x="258621" y="606188"/>
                  <a:pt x="255150" y="605210"/>
                </a:cubicBezTo>
                <a:cubicBezTo>
                  <a:pt x="95403" y="558731"/>
                  <a:pt x="0" y="460085"/>
                  <a:pt x="0" y="341265"/>
                </a:cubicBezTo>
                <a:lnTo>
                  <a:pt x="0" y="37950"/>
                </a:lnTo>
                <a:cubicBezTo>
                  <a:pt x="0" y="23375"/>
                  <a:pt x="8365" y="10044"/>
                  <a:pt x="21537" y="3735"/>
                </a:cubicBezTo>
                <a:cubicBezTo>
                  <a:pt x="34708" y="-2575"/>
                  <a:pt x="50371" y="-798"/>
                  <a:pt x="61762" y="8356"/>
                </a:cubicBezTo>
                <a:cubicBezTo>
                  <a:pt x="109108" y="46481"/>
                  <a:pt x="194544" y="46481"/>
                  <a:pt x="241978" y="8356"/>
                </a:cubicBezTo>
                <a:cubicBezTo>
                  <a:pt x="248920" y="2802"/>
                  <a:pt x="257352" y="24"/>
                  <a:pt x="265785" y="2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62940" y="2552700"/>
            <a:ext cx="1866900" cy="1758950"/>
            <a:chOff x="1044" y="4020"/>
            <a:chExt cx="2940" cy="2770"/>
          </a:xfrm>
        </p:grpSpPr>
        <p:sp>
          <p:nvSpPr>
            <p:cNvPr id="133" name="îšḷiďê"/>
            <p:cNvSpPr/>
            <p:nvPr/>
          </p:nvSpPr>
          <p:spPr>
            <a:xfrm>
              <a:off x="1044" y="4020"/>
              <a:ext cx="2940" cy="7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合约治理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íṧlíḑé"/>
            <p:cNvSpPr/>
            <p:nvPr/>
          </p:nvSpPr>
          <p:spPr>
            <a:xfrm>
              <a:off x="1044" y="4722"/>
              <a:ext cx="2940" cy="20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通过合约实现NFT域名查询系统，提供边便捷的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NFT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检索功能。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支持链上合约逻辑动态升级。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53355" y="2552700"/>
            <a:ext cx="1866900" cy="1758950"/>
            <a:chOff x="8273" y="4020"/>
            <a:chExt cx="2940" cy="2770"/>
          </a:xfrm>
        </p:grpSpPr>
        <p:sp>
          <p:nvSpPr>
            <p:cNvPr id="137" name="í$lïḑê"/>
            <p:cNvSpPr/>
            <p:nvPr/>
          </p:nvSpPr>
          <p:spPr>
            <a:xfrm>
              <a:off x="8273" y="4020"/>
              <a:ext cx="2941" cy="7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DID</a:t>
              </a:r>
              <a:endPara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8" name="i$ľidê"/>
            <p:cNvSpPr/>
            <p:nvPr/>
          </p:nvSpPr>
          <p:spPr>
            <a:xfrm>
              <a:off x="8273" y="4722"/>
              <a:ext cx="2941" cy="20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通过密码学生成个人DID信息，将Document存于链上。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在链上建立个人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DID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与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资产的归属关联。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54655" y="2553335"/>
            <a:ext cx="1866900" cy="1758950"/>
            <a:chOff x="11888" y="4020"/>
            <a:chExt cx="2940" cy="2770"/>
          </a:xfrm>
        </p:grpSpPr>
        <p:sp>
          <p:nvSpPr>
            <p:cNvPr id="139" name="íSḷïḋe"/>
            <p:cNvSpPr/>
            <p:nvPr/>
          </p:nvSpPr>
          <p:spPr>
            <a:xfrm>
              <a:off x="11888" y="4020"/>
              <a:ext cx="2941" cy="7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endPara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0" name="ï$ḻiḋê"/>
            <p:cNvSpPr/>
            <p:nvPr/>
          </p:nvSpPr>
          <p:spPr>
            <a:xfrm>
              <a:off x="11888" y="4722"/>
              <a:ext cx="2941" cy="20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将现实世界万物映射到数字孪生世界，以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形式呈现。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由区块链保证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存证与确权。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" name="标题 1"/>
          <p:cNvSpPr>
            <a:spLocks noGrp="1"/>
          </p:cNvSpPr>
          <p:nvPr/>
        </p:nvSpPr>
        <p:spPr>
          <a:xfrm>
            <a:off x="237888" y="0"/>
            <a:ext cx="5299312" cy="795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核心技术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548880" y="2576195"/>
            <a:ext cx="1866900" cy="1758950"/>
            <a:chOff x="4658" y="4020"/>
            <a:chExt cx="2940" cy="2770"/>
          </a:xfrm>
        </p:grpSpPr>
        <p:sp>
          <p:nvSpPr>
            <p:cNvPr id="12" name="ïSlïdé"/>
            <p:cNvSpPr/>
            <p:nvPr/>
          </p:nvSpPr>
          <p:spPr>
            <a:xfrm>
              <a:off x="4658" y="4020"/>
              <a:ext cx="2941" cy="7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隐私检索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íṣḷiḋè"/>
            <p:cNvSpPr/>
            <p:nvPr/>
          </p:nvSpPr>
          <p:spPr>
            <a:xfrm>
              <a:off x="4658" y="4722"/>
              <a:ext cx="2941" cy="20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90204" pitchFamily="34" charset="0"/>
                <a:buChar char="•"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使用密码学技术隐私集合求交（PSI）。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indent="-171450" algn="l">
                <a:buFont typeface="Arial" panose="020B0604020202090204" pitchFamily="34" charset="0"/>
                <a:buChar char="•"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在加入该世界时，在不暴露自己身份信息的同时，匿名查找已经注册的通讯录好友。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5460" y="4666741"/>
            <a:ext cx="10591800" cy="180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4980" y="2685539"/>
            <a:ext cx="10591800" cy="180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4980" y="704337"/>
            <a:ext cx="10591800" cy="180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9236" y="873150"/>
            <a:ext cx="2398425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62139" y="824812"/>
            <a:ext cx="2398425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83201" y="825000"/>
            <a:ext cx="3071526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69236" y="2824881"/>
            <a:ext cx="2908091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62139" y="2823877"/>
            <a:ext cx="2908091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459" y="2778243"/>
            <a:ext cx="2908091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74688" y="4932163"/>
            <a:ext cx="1543959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XG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50978" y="5724169"/>
            <a:ext cx="1264941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74533" y="2969071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合约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16824" y="4932163"/>
            <a:ext cx="3272217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VR/AR/MR/XR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虚实技术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97493" y="2980434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27268" y="5724169"/>
            <a:ext cx="2061773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DID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数字身份底座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41996" y="1071691"/>
            <a:ext cx="553998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z="2400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应用层</a:t>
            </a:r>
            <a:endParaRPr kumimoji="1" lang="zh-CN" altLang="en-US" sz="2400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97260" y="1028040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孪生世界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96466" y="953683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原生世界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62301" y="937333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系统管理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95829" y="3054346"/>
            <a:ext cx="553998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z="2400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算法层</a:t>
            </a:r>
            <a:endParaRPr kumimoji="1" lang="zh-CN" altLang="en-US" sz="2400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29528" y="3014420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密码算法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60123" y="2965552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共识算法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23966" y="2952767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智能合约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95829" y="4807949"/>
            <a:ext cx="553998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z="2400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基础设施</a:t>
            </a:r>
            <a:endParaRPr kumimoji="1" lang="zh-CN" altLang="en-US" sz="2400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17004" y="916398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原生一区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71960" y="970689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数字办公区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771960" y="1435899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放飞聊天区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771960" y="1901110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数字旅游区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017004" y="1377833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重生二区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017004" y="1839267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重生</a:t>
            </a: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546465" y="1100658"/>
            <a:ext cx="1091565" cy="379759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世界升级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761427" y="1094943"/>
            <a:ext cx="1091565" cy="379759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激励治理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747608" y="1675160"/>
            <a:ext cx="1091565" cy="379759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数字生产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546465" y="1667396"/>
            <a:ext cx="1091565" cy="379759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交易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681888" y="2980800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PSI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824425" y="2980800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ZK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824425" y="3674886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681888" y="3674886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LWE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13987" y="2981817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901712" y="3680691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PBFT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121928" y="2969071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治理合约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131062" y="3601650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DNS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合约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974533" y="3607482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业务合约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574688" y="5724169"/>
            <a:ext cx="1264941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IFPS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385265" y="4932163"/>
            <a:ext cx="1264941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区块链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4038" y="0"/>
            <a:ext cx="4536819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kumimoji="1"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kumimoji="1"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kumimoji="1"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系统架构</a:t>
            </a:r>
            <a:endParaRPr kumimoji="1"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/>
          <p:cNvSpPr>
            <a:spLocks noChangeAspect="1"/>
          </p:cNvSpPr>
          <p:nvPr/>
        </p:nvSpPr>
        <p:spPr bwMode="auto">
          <a:xfrm>
            <a:off x="4020274" y="1849652"/>
            <a:ext cx="4157433" cy="41695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Freeform: Shape 5"/>
          <p:cNvSpPr/>
          <p:nvPr/>
        </p:nvSpPr>
        <p:spPr bwMode="auto">
          <a:xfrm>
            <a:off x="4016245" y="3496468"/>
            <a:ext cx="1083672" cy="878217"/>
          </a:xfrm>
          <a:custGeom>
            <a:avLst/>
            <a:gdLst/>
            <a:ahLst/>
            <a:cxnLst>
              <a:cxn ang="0">
                <a:pos x="92" y="150"/>
              </a:cxn>
              <a:cxn ang="0">
                <a:pos x="91" y="63"/>
              </a:cxn>
              <a:cxn ang="0">
                <a:pos x="96" y="78"/>
              </a:cxn>
              <a:cxn ang="0">
                <a:pos x="113" y="107"/>
              </a:cxn>
              <a:cxn ang="0">
                <a:pos x="127" y="129"/>
              </a:cxn>
              <a:cxn ang="0">
                <a:pos x="93" y="134"/>
              </a:cxn>
              <a:cxn ang="0">
                <a:pos x="89" y="149"/>
              </a:cxn>
              <a:cxn ang="0">
                <a:pos x="95" y="136"/>
              </a:cxn>
              <a:cxn ang="0">
                <a:pos x="138" y="139"/>
              </a:cxn>
              <a:cxn ang="0">
                <a:pos x="143" y="148"/>
              </a:cxn>
              <a:cxn ang="0">
                <a:pos x="141" y="158"/>
              </a:cxn>
              <a:cxn ang="0">
                <a:pos x="154" y="157"/>
              </a:cxn>
              <a:cxn ang="0">
                <a:pos x="166" y="164"/>
              </a:cxn>
              <a:cxn ang="0">
                <a:pos x="239" y="152"/>
              </a:cxn>
              <a:cxn ang="0">
                <a:pos x="262" y="91"/>
              </a:cxn>
              <a:cxn ang="0">
                <a:pos x="230" y="47"/>
              </a:cxn>
              <a:cxn ang="0">
                <a:pos x="180" y="29"/>
              </a:cxn>
              <a:cxn ang="0">
                <a:pos x="151" y="54"/>
              </a:cxn>
              <a:cxn ang="0">
                <a:pos x="147" y="60"/>
              </a:cxn>
              <a:cxn ang="0">
                <a:pos x="159" y="65"/>
              </a:cxn>
              <a:cxn ang="0">
                <a:pos x="143" y="71"/>
              </a:cxn>
              <a:cxn ang="0">
                <a:pos x="137" y="73"/>
              </a:cxn>
              <a:cxn ang="0">
                <a:pos x="140" y="75"/>
              </a:cxn>
              <a:cxn ang="0">
                <a:pos x="130" y="82"/>
              </a:cxn>
              <a:cxn ang="0">
                <a:pos x="93" y="63"/>
              </a:cxn>
              <a:cxn ang="0">
                <a:pos x="66" y="15"/>
              </a:cxn>
              <a:cxn ang="0">
                <a:pos x="0" y="113"/>
              </a:cxn>
              <a:cxn ang="0">
                <a:pos x="69" y="199"/>
              </a:cxn>
              <a:cxn ang="0">
                <a:pos x="167" y="71"/>
              </a:cxn>
              <a:cxn ang="0">
                <a:pos x="212" y="80"/>
              </a:cxn>
              <a:cxn ang="0">
                <a:pos x="215" y="93"/>
              </a:cxn>
              <a:cxn ang="0">
                <a:pos x="205" y="100"/>
              </a:cxn>
              <a:cxn ang="0">
                <a:pos x="186" y="101"/>
              </a:cxn>
              <a:cxn ang="0">
                <a:pos x="217" y="130"/>
              </a:cxn>
              <a:cxn ang="0">
                <a:pos x="187" y="147"/>
              </a:cxn>
              <a:cxn ang="0">
                <a:pos x="144" y="139"/>
              </a:cxn>
              <a:cxn ang="0">
                <a:pos x="140" y="138"/>
              </a:cxn>
              <a:cxn ang="0">
                <a:pos x="141" y="77"/>
              </a:cxn>
            </a:cxnLst>
            <a:rect l="0" t="0" r="r" b="b"/>
            <a:pathLst>
              <a:path w="265" h="215">
                <a:moveTo>
                  <a:pt x="69" y="199"/>
                </a:moveTo>
                <a:cubicBezTo>
                  <a:pt x="73" y="191"/>
                  <a:pt x="91" y="152"/>
                  <a:pt x="92" y="150"/>
                </a:cubicBezTo>
                <a:cubicBezTo>
                  <a:pt x="60" y="140"/>
                  <a:pt x="29" y="107"/>
                  <a:pt x="29" y="107"/>
                </a:cubicBezTo>
                <a:cubicBezTo>
                  <a:pt x="45" y="89"/>
                  <a:pt x="80" y="69"/>
                  <a:pt x="91" y="63"/>
                </a:cubicBezTo>
                <a:cubicBezTo>
                  <a:pt x="92" y="66"/>
                  <a:pt x="93" y="70"/>
                  <a:pt x="95" y="78"/>
                </a:cubicBezTo>
                <a:cubicBezTo>
                  <a:pt x="96" y="78"/>
                  <a:pt x="96" y="78"/>
                  <a:pt x="96" y="78"/>
                </a:cubicBezTo>
                <a:cubicBezTo>
                  <a:pt x="103" y="87"/>
                  <a:pt x="119" y="86"/>
                  <a:pt x="128" y="85"/>
                </a:cubicBezTo>
                <a:cubicBezTo>
                  <a:pt x="120" y="92"/>
                  <a:pt x="113" y="100"/>
                  <a:pt x="113" y="107"/>
                </a:cubicBezTo>
                <a:cubicBezTo>
                  <a:pt x="113" y="107"/>
                  <a:pt x="113" y="107"/>
                  <a:pt x="113" y="107"/>
                </a:cubicBezTo>
                <a:cubicBezTo>
                  <a:pt x="113" y="115"/>
                  <a:pt x="119" y="122"/>
                  <a:pt x="127" y="129"/>
                </a:cubicBezTo>
                <a:cubicBezTo>
                  <a:pt x="119" y="129"/>
                  <a:pt x="100" y="129"/>
                  <a:pt x="93" y="134"/>
                </a:cubicBezTo>
                <a:cubicBezTo>
                  <a:pt x="93" y="134"/>
                  <a:pt x="93" y="134"/>
                  <a:pt x="93" y="134"/>
                </a:cubicBezTo>
                <a:cubicBezTo>
                  <a:pt x="93" y="135"/>
                  <a:pt x="93" y="135"/>
                  <a:pt x="93" y="135"/>
                </a:cubicBezTo>
                <a:cubicBezTo>
                  <a:pt x="91" y="142"/>
                  <a:pt x="89" y="149"/>
                  <a:pt x="89" y="149"/>
                </a:cubicBezTo>
                <a:cubicBezTo>
                  <a:pt x="91" y="149"/>
                  <a:pt x="91" y="149"/>
                  <a:pt x="91" y="149"/>
                </a:cubicBezTo>
                <a:cubicBezTo>
                  <a:pt x="91" y="149"/>
                  <a:pt x="92" y="142"/>
                  <a:pt x="95" y="136"/>
                </a:cubicBezTo>
                <a:cubicBezTo>
                  <a:pt x="100" y="131"/>
                  <a:pt x="117" y="131"/>
                  <a:pt x="130" y="132"/>
                </a:cubicBezTo>
                <a:cubicBezTo>
                  <a:pt x="132" y="134"/>
                  <a:pt x="135" y="136"/>
                  <a:pt x="138" y="139"/>
                </a:cubicBezTo>
                <a:cubicBezTo>
                  <a:pt x="130" y="140"/>
                  <a:pt x="126" y="149"/>
                  <a:pt x="124" y="154"/>
                </a:cubicBezTo>
                <a:cubicBezTo>
                  <a:pt x="130" y="143"/>
                  <a:pt x="139" y="144"/>
                  <a:pt x="143" y="148"/>
                </a:cubicBezTo>
                <a:cubicBezTo>
                  <a:pt x="137" y="151"/>
                  <a:pt x="135" y="163"/>
                  <a:pt x="136" y="166"/>
                </a:cubicBezTo>
                <a:cubicBezTo>
                  <a:pt x="136" y="161"/>
                  <a:pt x="138" y="159"/>
                  <a:pt x="141" y="158"/>
                </a:cubicBezTo>
                <a:cubicBezTo>
                  <a:pt x="141" y="158"/>
                  <a:pt x="139" y="163"/>
                  <a:pt x="141" y="165"/>
                </a:cubicBezTo>
                <a:cubicBezTo>
                  <a:pt x="141" y="159"/>
                  <a:pt x="149" y="156"/>
                  <a:pt x="154" y="157"/>
                </a:cubicBezTo>
                <a:cubicBezTo>
                  <a:pt x="146" y="159"/>
                  <a:pt x="145" y="172"/>
                  <a:pt x="148" y="176"/>
                </a:cubicBezTo>
                <a:cubicBezTo>
                  <a:pt x="148" y="160"/>
                  <a:pt x="163" y="162"/>
                  <a:pt x="166" y="164"/>
                </a:cubicBezTo>
                <a:cubicBezTo>
                  <a:pt x="169" y="165"/>
                  <a:pt x="171" y="169"/>
                  <a:pt x="194" y="173"/>
                </a:cubicBezTo>
                <a:cubicBezTo>
                  <a:pt x="218" y="177"/>
                  <a:pt x="236" y="158"/>
                  <a:pt x="239" y="152"/>
                </a:cubicBezTo>
                <a:cubicBezTo>
                  <a:pt x="243" y="147"/>
                  <a:pt x="246" y="140"/>
                  <a:pt x="248" y="131"/>
                </a:cubicBezTo>
                <a:cubicBezTo>
                  <a:pt x="256" y="130"/>
                  <a:pt x="265" y="108"/>
                  <a:pt x="262" y="91"/>
                </a:cubicBezTo>
                <a:cubicBezTo>
                  <a:pt x="259" y="73"/>
                  <a:pt x="246" y="64"/>
                  <a:pt x="240" y="60"/>
                </a:cubicBezTo>
                <a:cubicBezTo>
                  <a:pt x="240" y="58"/>
                  <a:pt x="238" y="51"/>
                  <a:pt x="230" y="47"/>
                </a:cubicBezTo>
                <a:cubicBezTo>
                  <a:pt x="224" y="36"/>
                  <a:pt x="203" y="36"/>
                  <a:pt x="196" y="44"/>
                </a:cubicBezTo>
                <a:cubicBezTo>
                  <a:pt x="190" y="42"/>
                  <a:pt x="181" y="37"/>
                  <a:pt x="180" y="29"/>
                </a:cubicBezTo>
                <a:cubicBezTo>
                  <a:pt x="178" y="30"/>
                  <a:pt x="176" y="37"/>
                  <a:pt x="182" y="43"/>
                </a:cubicBezTo>
                <a:cubicBezTo>
                  <a:pt x="171" y="39"/>
                  <a:pt x="157" y="47"/>
                  <a:pt x="151" y="54"/>
                </a:cubicBezTo>
                <a:cubicBezTo>
                  <a:pt x="145" y="53"/>
                  <a:pt x="142" y="50"/>
                  <a:pt x="141" y="44"/>
                </a:cubicBezTo>
                <a:cubicBezTo>
                  <a:pt x="138" y="52"/>
                  <a:pt x="144" y="57"/>
                  <a:pt x="147" y="60"/>
                </a:cubicBezTo>
                <a:cubicBezTo>
                  <a:pt x="144" y="61"/>
                  <a:pt x="143" y="60"/>
                  <a:pt x="142" y="59"/>
                </a:cubicBezTo>
                <a:cubicBezTo>
                  <a:pt x="144" y="63"/>
                  <a:pt x="150" y="65"/>
                  <a:pt x="159" y="65"/>
                </a:cubicBezTo>
                <a:cubicBezTo>
                  <a:pt x="149" y="71"/>
                  <a:pt x="136" y="65"/>
                  <a:pt x="134" y="61"/>
                </a:cubicBezTo>
                <a:cubicBezTo>
                  <a:pt x="135" y="65"/>
                  <a:pt x="139" y="69"/>
                  <a:pt x="143" y="71"/>
                </a:cubicBezTo>
                <a:cubicBezTo>
                  <a:pt x="127" y="71"/>
                  <a:pt x="130" y="61"/>
                  <a:pt x="132" y="55"/>
                </a:cubicBezTo>
                <a:cubicBezTo>
                  <a:pt x="128" y="59"/>
                  <a:pt x="126" y="70"/>
                  <a:pt x="137" y="73"/>
                </a:cubicBezTo>
                <a:cubicBezTo>
                  <a:pt x="138" y="74"/>
                  <a:pt x="140" y="74"/>
                  <a:pt x="142" y="75"/>
                </a:cubicBezTo>
                <a:cubicBezTo>
                  <a:pt x="141" y="75"/>
                  <a:pt x="141" y="75"/>
                  <a:pt x="140" y="75"/>
                </a:cubicBezTo>
                <a:cubicBezTo>
                  <a:pt x="137" y="77"/>
                  <a:pt x="134" y="80"/>
                  <a:pt x="130" y="83"/>
                </a:cubicBezTo>
                <a:cubicBezTo>
                  <a:pt x="130" y="82"/>
                  <a:pt x="130" y="82"/>
                  <a:pt x="130" y="82"/>
                </a:cubicBezTo>
                <a:cubicBezTo>
                  <a:pt x="125" y="83"/>
                  <a:pt x="105" y="86"/>
                  <a:pt x="97" y="77"/>
                </a:cubicBezTo>
                <a:cubicBezTo>
                  <a:pt x="95" y="69"/>
                  <a:pt x="94" y="65"/>
                  <a:pt x="93" y="63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2"/>
                  <a:pt x="76" y="18"/>
                  <a:pt x="66" y="15"/>
                </a:cubicBezTo>
                <a:cubicBezTo>
                  <a:pt x="55" y="12"/>
                  <a:pt x="21" y="0"/>
                  <a:pt x="21" y="0"/>
                </a:cubicBezTo>
                <a:cubicBezTo>
                  <a:pt x="21" y="0"/>
                  <a:pt x="0" y="50"/>
                  <a:pt x="0" y="113"/>
                </a:cubicBezTo>
                <a:cubicBezTo>
                  <a:pt x="0" y="175"/>
                  <a:pt x="21" y="215"/>
                  <a:pt x="21" y="215"/>
                </a:cubicBezTo>
                <a:cubicBezTo>
                  <a:pt x="21" y="215"/>
                  <a:pt x="64" y="206"/>
                  <a:pt x="69" y="199"/>
                </a:cubicBezTo>
                <a:close/>
                <a:moveTo>
                  <a:pt x="145" y="75"/>
                </a:moveTo>
                <a:cubicBezTo>
                  <a:pt x="153" y="75"/>
                  <a:pt x="160" y="72"/>
                  <a:pt x="167" y="71"/>
                </a:cubicBezTo>
                <a:cubicBezTo>
                  <a:pt x="175" y="69"/>
                  <a:pt x="186" y="64"/>
                  <a:pt x="188" y="60"/>
                </a:cubicBezTo>
                <a:cubicBezTo>
                  <a:pt x="189" y="63"/>
                  <a:pt x="200" y="73"/>
                  <a:pt x="212" y="80"/>
                </a:cubicBezTo>
                <a:cubicBezTo>
                  <a:pt x="203" y="77"/>
                  <a:pt x="194" y="73"/>
                  <a:pt x="189" y="66"/>
                </a:cubicBezTo>
                <a:cubicBezTo>
                  <a:pt x="193" y="77"/>
                  <a:pt x="204" y="85"/>
                  <a:pt x="215" y="93"/>
                </a:cubicBezTo>
                <a:cubicBezTo>
                  <a:pt x="206" y="88"/>
                  <a:pt x="193" y="87"/>
                  <a:pt x="185" y="86"/>
                </a:cubicBezTo>
                <a:cubicBezTo>
                  <a:pt x="191" y="93"/>
                  <a:pt x="199" y="98"/>
                  <a:pt x="205" y="100"/>
                </a:cubicBezTo>
                <a:cubicBezTo>
                  <a:pt x="210" y="102"/>
                  <a:pt x="218" y="108"/>
                  <a:pt x="226" y="117"/>
                </a:cubicBezTo>
                <a:cubicBezTo>
                  <a:pt x="212" y="110"/>
                  <a:pt x="204" y="120"/>
                  <a:pt x="186" y="101"/>
                </a:cubicBezTo>
                <a:cubicBezTo>
                  <a:pt x="191" y="116"/>
                  <a:pt x="213" y="130"/>
                  <a:pt x="227" y="130"/>
                </a:cubicBezTo>
                <a:cubicBezTo>
                  <a:pt x="227" y="130"/>
                  <a:pt x="223" y="130"/>
                  <a:pt x="217" y="130"/>
                </a:cubicBezTo>
                <a:cubicBezTo>
                  <a:pt x="211" y="131"/>
                  <a:pt x="206" y="140"/>
                  <a:pt x="204" y="144"/>
                </a:cubicBezTo>
                <a:cubicBezTo>
                  <a:pt x="202" y="149"/>
                  <a:pt x="194" y="154"/>
                  <a:pt x="187" y="147"/>
                </a:cubicBezTo>
                <a:cubicBezTo>
                  <a:pt x="181" y="141"/>
                  <a:pt x="168" y="140"/>
                  <a:pt x="161" y="147"/>
                </a:cubicBezTo>
                <a:cubicBezTo>
                  <a:pt x="161" y="147"/>
                  <a:pt x="156" y="143"/>
                  <a:pt x="144" y="139"/>
                </a:cubicBezTo>
                <a:cubicBezTo>
                  <a:pt x="143" y="139"/>
                  <a:pt x="143" y="139"/>
                  <a:pt x="142" y="139"/>
                </a:cubicBezTo>
                <a:cubicBezTo>
                  <a:pt x="141" y="138"/>
                  <a:pt x="141" y="138"/>
                  <a:pt x="140" y="138"/>
                </a:cubicBezTo>
                <a:cubicBezTo>
                  <a:pt x="128" y="128"/>
                  <a:pt x="114" y="117"/>
                  <a:pt x="115" y="107"/>
                </a:cubicBezTo>
                <a:cubicBezTo>
                  <a:pt x="115" y="97"/>
                  <a:pt x="131" y="84"/>
                  <a:pt x="141" y="77"/>
                </a:cubicBezTo>
                <a:cubicBezTo>
                  <a:pt x="143" y="76"/>
                  <a:pt x="144" y="76"/>
                  <a:pt x="145" y="75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Freeform: Shape 6"/>
          <p:cNvSpPr/>
          <p:nvPr/>
        </p:nvSpPr>
        <p:spPr bwMode="auto">
          <a:xfrm>
            <a:off x="6751610" y="4629331"/>
            <a:ext cx="1164242" cy="1127986"/>
          </a:xfrm>
          <a:custGeom>
            <a:avLst/>
            <a:gdLst/>
            <a:ahLst/>
            <a:cxnLst>
              <a:cxn ang="0">
                <a:pos x="235" y="65"/>
              </a:cxn>
              <a:cxn ang="0">
                <a:pos x="187" y="77"/>
              </a:cxn>
              <a:cxn ang="0">
                <a:pos x="159" y="66"/>
              </a:cxn>
              <a:cxn ang="0">
                <a:pos x="103" y="23"/>
              </a:cxn>
              <a:cxn ang="0">
                <a:pos x="42" y="4"/>
              </a:cxn>
              <a:cxn ang="0">
                <a:pos x="12" y="27"/>
              </a:cxn>
              <a:cxn ang="0">
                <a:pos x="8" y="69"/>
              </a:cxn>
              <a:cxn ang="0">
                <a:pos x="50" y="136"/>
              </a:cxn>
              <a:cxn ang="0">
                <a:pos x="66" y="155"/>
              </a:cxn>
              <a:cxn ang="0">
                <a:pos x="86" y="190"/>
              </a:cxn>
              <a:cxn ang="0">
                <a:pos x="81" y="203"/>
              </a:cxn>
              <a:cxn ang="0">
                <a:pos x="80" y="235"/>
              </a:cxn>
              <a:cxn ang="0">
                <a:pos x="105" y="276"/>
              </a:cxn>
              <a:cxn ang="0">
                <a:pos x="216" y="199"/>
              </a:cxn>
              <a:cxn ang="0">
                <a:pos x="285" y="96"/>
              </a:cxn>
              <a:cxn ang="0">
                <a:pos x="235" y="65"/>
              </a:cxn>
              <a:cxn ang="0">
                <a:pos x="35" y="68"/>
              </a:cxn>
              <a:cxn ang="0">
                <a:pos x="36" y="46"/>
              </a:cxn>
              <a:cxn ang="0">
                <a:pos x="83" y="44"/>
              </a:cxn>
              <a:cxn ang="0">
                <a:pos x="108" y="53"/>
              </a:cxn>
              <a:cxn ang="0">
                <a:pos x="109" y="55"/>
              </a:cxn>
              <a:cxn ang="0">
                <a:pos x="118" y="69"/>
              </a:cxn>
              <a:cxn ang="0">
                <a:pos x="126" y="95"/>
              </a:cxn>
              <a:cxn ang="0">
                <a:pos x="120" y="116"/>
              </a:cxn>
              <a:cxn ang="0">
                <a:pos x="98" y="124"/>
              </a:cxn>
              <a:cxn ang="0">
                <a:pos x="81" y="121"/>
              </a:cxn>
              <a:cxn ang="0">
                <a:pos x="64" y="112"/>
              </a:cxn>
              <a:cxn ang="0">
                <a:pos x="42" y="93"/>
              </a:cxn>
              <a:cxn ang="0">
                <a:pos x="35" y="68"/>
              </a:cxn>
              <a:cxn ang="0">
                <a:pos x="132" y="192"/>
              </a:cxn>
              <a:cxn ang="0">
                <a:pos x="121" y="189"/>
              </a:cxn>
              <a:cxn ang="0">
                <a:pos x="151" y="185"/>
              </a:cxn>
              <a:cxn ang="0">
                <a:pos x="126" y="187"/>
              </a:cxn>
              <a:cxn ang="0">
                <a:pos x="149" y="178"/>
              </a:cxn>
              <a:cxn ang="0">
                <a:pos x="126" y="175"/>
              </a:cxn>
              <a:cxn ang="0">
                <a:pos x="139" y="175"/>
              </a:cxn>
              <a:cxn ang="0">
                <a:pos x="109" y="156"/>
              </a:cxn>
              <a:cxn ang="0">
                <a:pos x="129" y="163"/>
              </a:cxn>
              <a:cxn ang="0">
                <a:pos x="103" y="143"/>
              </a:cxn>
              <a:cxn ang="0">
                <a:pos x="87" y="125"/>
              </a:cxn>
              <a:cxn ang="0">
                <a:pos x="98" y="126"/>
              </a:cxn>
              <a:cxn ang="0">
                <a:pos x="121" y="118"/>
              </a:cxn>
              <a:cxn ang="0">
                <a:pos x="121" y="118"/>
              </a:cxn>
              <a:cxn ang="0">
                <a:pos x="128" y="95"/>
              </a:cxn>
              <a:cxn ang="0">
                <a:pos x="126" y="85"/>
              </a:cxn>
              <a:cxn ang="0">
                <a:pos x="142" y="100"/>
              </a:cxn>
              <a:cxn ang="0">
                <a:pos x="172" y="117"/>
              </a:cxn>
              <a:cxn ang="0">
                <a:pos x="181" y="130"/>
              </a:cxn>
              <a:cxn ang="0">
                <a:pos x="177" y="119"/>
              </a:cxn>
              <a:cxn ang="0">
                <a:pos x="187" y="135"/>
              </a:cxn>
              <a:cxn ang="0">
                <a:pos x="180" y="118"/>
              </a:cxn>
              <a:cxn ang="0">
                <a:pos x="192" y="141"/>
              </a:cxn>
              <a:cxn ang="0">
                <a:pos x="185" y="120"/>
              </a:cxn>
              <a:cxn ang="0">
                <a:pos x="194" y="149"/>
              </a:cxn>
              <a:cxn ang="0">
                <a:pos x="197" y="122"/>
              </a:cxn>
              <a:cxn ang="0">
                <a:pos x="201" y="125"/>
              </a:cxn>
              <a:cxn ang="0">
                <a:pos x="201" y="126"/>
              </a:cxn>
              <a:cxn ang="0">
                <a:pos x="132" y="192"/>
              </a:cxn>
              <a:cxn ang="0">
                <a:pos x="201" y="120"/>
              </a:cxn>
              <a:cxn ang="0">
                <a:pos x="191" y="104"/>
              </a:cxn>
              <a:cxn ang="0">
                <a:pos x="201" y="120"/>
              </a:cxn>
            </a:cxnLst>
            <a:rect l="0" t="0" r="r" b="b"/>
            <a:pathLst>
              <a:path w="285" h="276">
                <a:moveTo>
                  <a:pt x="235" y="65"/>
                </a:moveTo>
                <a:cubicBezTo>
                  <a:pt x="226" y="62"/>
                  <a:pt x="199" y="72"/>
                  <a:pt x="187" y="77"/>
                </a:cubicBezTo>
                <a:cubicBezTo>
                  <a:pt x="181" y="75"/>
                  <a:pt x="170" y="73"/>
                  <a:pt x="159" y="66"/>
                </a:cubicBezTo>
                <a:cubicBezTo>
                  <a:pt x="143" y="56"/>
                  <a:pt x="135" y="45"/>
                  <a:pt x="103" y="23"/>
                </a:cubicBezTo>
                <a:cubicBezTo>
                  <a:pt x="71" y="0"/>
                  <a:pt x="55" y="1"/>
                  <a:pt x="42" y="4"/>
                </a:cubicBezTo>
                <a:cubicBezTo>
                  <a:pt x="29" y="7"/>
                  <a:pt x="14" y="21"/>
                  <a:pt x="12" y="27"/>
                </a:cubicBezTo>
                <a:cubicBezTo>
                  <a:pt x="8" y="32"/>
                  <a:pt x="0" y="47"/>
                  <a:pt x="8" y="69"/>
                </a:cubicBezTo>
                <a:cubicBezTo>
                  <a:pt x="16" y="91"/>
                  <a:pt x="41" y="126"/>
                  <a:pt x="50" y="136"/>
                </a:cubicBezTo>
                <a:cubicBezTo>
                  <a:pt x="59" y="147"/>
                  <a:pt x="66" y="155"/>
                  <a:pt x="66" y="155"/>
                </a:cubicBezTo>
                <a:cubicBezTo>
                  <a:pt x="66" y="155"/>
                  <a:pt x="82" y="182"/>
                  <a:pt x="86" y="190"/>
                </a:cubicBezTo>
                <a:cubicBezTo>
                  <a:pt x="84" y="196"/>
                  <a:pt x="82" y="200"/>
                  <a:pt x="81" y="203"/>
                </a:cubicBezTo>
                <a:cubicBezTo>
                  <a:pt x="78" y="212"/>
                  <a:pt x="74" y="226"/>
                  <a:pt x="80" y="235"/>
                </a:cubicBezTo>
                <a:cubicBezTo>
                  <a:pt x="85" y="243"/>
                  <a:pt x="105" y="276"/>
                  <a:pt x="105" y="276"/>
                </a:cubicBezTo>
                <a:cubicBezTo>
                  <a:pt x="105" y="276"/>
                  <a:pt x="173" y="242"/>
                  <a:pt x="216" y="199"/>
                </a:cubicBezTo>
                <a:cubicBezTo>
                  <a:pt x="259" y="156"/>
                  <a:pt x="285" y="96"/>
                  <a:pt x="285" y="96"/>
                </a:cubicBezTo>
                <a:cubicBezTo>
                  <a:pt x="285" y="96"/>
                  <a:pt x="251" y="71"/>
                  <a:pt x="235" y="65"/>
                </a:cubicBezTo>
                <a:close/>
                <a:moveTo>
                  <a:pt x="35" y="68"/>
                </a:moveTo>
                <a:cubicBezTo>
                  <a:pt x="36" y="62"/>
                  <a:pt x="37" y="49"/>
                  <a:pt x="36" y="46"/>
                </a:cubicBezTo>
                <a:cubicBezTo>
                  <a:pt x="47" y="39"/>
                  <a:pt x="64" y="38"/>
                  <a:pt x="83" y="44"/>
                </a:cubicBezTo>
                <a:cubicBezTo>
                  <a:pt x="95" y="48"/>
                  <a:pt x="103" y="51"/>
                  <a:pt x="108" y="53"/>
                </a:cubicBezTo>
                <a:cubicBezTo>
                  <a:pt x="108" y="53"/>
                  <a:pt x="108" y="54"/>
                  <a:pt x="109" y="55"/>
                </a:cubicBezTo>
                <a:cubicBezTo>
                  <a:pt x="113" y="59"/>
                  <a:pt x="117" y="65"/>
                  <a:pt x="118" y="69"/>
                </a:cubicBezTo>
                <a:cubicBezTo>
                  <a:pt x="122" y="77"/>
                  <a:pt x="125" y="86"/>
                  <a:pt x="126" y="95"/>
                </a:cubicBezTo>
                <a:cubicBezTo>
                  <a:pt x="127" y="105"/>
                  <a:pt x="125" y="111"/>
                  <a:pt x="120" y="116"/>
                </a:cubicBezTo>
                <a:cubicBezTo>
                  <a:pt x="113" y="124"/>
                  <a:pt x="103" y="124"/>
                  <a:pt x="98" y="124"/>
                </a:cubicBezTo>
                <a:cubicBezTo>
                  <a:pt x="93" y="124"/>
                  <a:pt x="86" y="124"/>
                  <a:pt x="81" y="121"/>
                </a:cubicBezTo>
                <a:cubicBezTo>
                  <a:pt x="75" y="119"/>
                  <a:pt x="69" y="116"/>
                  <a:pt x="64" y="112"/>
                </a:cubicBezTo>
                <a:cubicBezTo>
                  <a:pt x="57" y="106"/>
                  <a:pt x="47" y="98"/>
                  <a:pt x="42" y="93"/>
                </a:cubicBezTo>
                <a:cubicBezTo>
                  <a:pt x="37" y="88"/>
                  <a:pt x="33" y="75"/>
                  <a:pt x="35" y="68"/>
                </a:cubicBezTo>
                <a:close/>
                <a:moveTo>
                  <a:pt x="132" y="192"/>
                </a:moveTo>
                <a:cubicBezTo>
                  <a:pt x="128" y="191"/>
                  <a:pt x="124" y="190"/>
                  <a:pt x="121" y="189"/>
                </a:cubicBezTo>
                <a:cubicBezTo>
                  <a:pt x="132" y="191"/>
                  <a:pt x="150" y="187"/>
                  <a:pt x="151" y="185"/>
                </a:cubicBezTo>
                <a:cubicBezTo>
                  <a:pt x="142" y="188"/>
                  <a:pt x="126" y="187"/>
                  <a:pt x="126" y="187"/>
                </a:cubicBezTo>
                <a:cubicBezTo>
                  <a:pt x="144" y="185"/>
                  <a:pt x="149" y="178"/>
                  <a:pt x="149" y="178"/>
                </a:cubicBezTo>
                <a:cubicBezTo>
                  <a:pt x="133" y="182"/>
                  <a:pt x="126" y="175"/>
                  <a:pt x="126" y="175"/>
                </a:cubicBezTo>
                <a:cubicBezTo>
                  <a:pt x="133" y="177"/>
                  <a:pt x="139" y="175"/>
                  <a:pt x="139" y="175"/>
                </a:cubicBezTo>
                <a:cubicBezTo>
                  <a:pt x="133" y="173"/>
                  <a:pt x="118" y="163"/>
                  <a:pt x="109" y="156"/>
                </a:cubicBezTo>
                <a:cubicBezTo>
                  <a:pt x="118" y="162"/>
                  <a:pt x="125" y="165"/>
                  <a:pt x="129" y="163"/>
                </a:cubicBezTo>
                <a:cubicBezTo>
                  <a:pt x="113" y="158"/>
                  <a:pt x="108" y="147"/>
                  <a:pt x="103" y="143"/>
                </a:cubicBezTo>
                <a:cubicBezTo>
                  <a:pt x="101" y="140"/>
                  <a:pt x="93" y="131"/>
                  <a:pt x="87" y="125"/>
                </a:cubicBezTo>
                <a:cubicBezTo>
                  <a:pt x="91" y="126"/>
                  <a:pt x="95" y="126"/>
                  <a:pt x="98" y="126"/>
                </a:cubicBezTo>
                <a:cubicBezTo>
                  <a:pt x="103" y="126"/>
                  <a:pt x="113" y="126"/>
                  <a:pt x="121" y="118"/>
                </a:cubicBezTo>
                <a:cubicBezTo>
                  <a:pt x="121" y="118"/>
                  <a:pt x="121" y="118"/>
                  <a:pt x="121" y="118"/>
                </a:cubicBezTo>
                <a:cubicBezTo>
                  <a:pt x="127" y="112"/>
                  <a:pt x="129" y="105"/>
                  <a:pt x="128" y="95"/>
                </a:cubicBezTo>
                <a:cubicBezTo>
                  <a:pt x="127" y="92"/>
                  <a:pt x="127" y="88"/>
                  <a:pt x="126" y="85"/>
                </a:cubicBezTo>
                <a:cubicBezTo>
                  <a:pt x="128" y="87"/>
                  <a:pt x="134" y="95"/>
                  <a:pt x="142" y="100"/>
                </a:cubicBezTo>
                <a:cubicBezTo>
                  <a:pt x="151" y="105"/>
                  <a:pt x="165" y="112"/>
                  <a:pt x="172" y="117"/>
                </a:cubicBezTo>
                <a:cubicBezTo>
                  <a:pt x="178" y="122"/>
                  <a:pt x="181" y="130"/>
                  <a:pt x="181" y="130"/>
                </a:cubicBezTo>
                <a:cubicBezTo>
                  <a:pt x="181" y="130"/>
                  <a:pt x="181" y="127"/>
                  <a:pt x="177" y="119"/>
                </a:cubicBezTo>
                <a:cubicBezTo>
                  <a:pt x="181" y="122"/>
                  <a:pt x="183" y="127"/>
                  <a:pt x="187" y="135"/>
                </a:cubicBezTo>
                <a:cubicBezTo>
                  <a:pt x="187" y="130"/>
                  <a:pt x="186" y="131"/>
                  <a:pt x="180" y="118"/>
                </a:cubicBezTo>
                <a:cubicBezTo>
                  <a:pt x="189" y="126"/>
                  <a:pt x="190" y="135"/>
                  <a:pt x="192" y="141"/>
                </a:cubicBezTo>
                <a:cubicBezTo>
                  <a:pt x="194" y="135"/>
                  <a:pt x="191" y="127"/>
                  <a:pt x="185" y="120"/>
                </a:cubicBezTo>
                <a:cubicBezTo>
                  <a:pt x="199" y="130"/>
                  <a:pt x="197" y="140"/>
                  <a:pt x="194" y="149"/>
                </a:cubicBezTo>
                <a:cubicBezTo>
                  <a:pt x="204" y="138"/>
                  <a:pt x="197" y="122"/>
                  <a:pt x="197" y="122"/>
                </a:cubicBezTo>
                <a:cubicBezTo>
                  <a:pt x="197" y="122"/>
                  <a:pt x="199" y="123"/>
                  <a:pt x="201" y="125"/>
                </a:cubicBezTo>
                <a:cubicBezTo>
                  <a:pt x="201" y="126"/>
                  <a:pt x="201" y="126"/>
                  <a:pt x="201" y="126"/>
                </a:cubicBezTo>
                <a:cubicBezTo>
                  <a:pt x="202" y="147"/>
                  <a:pt x="186" y="197"/>
                  <a:pt x="132" y="192"/>
                </a:cubicBezTo>
                <a:close/>
                <a:moveTo>
                  <a:pt x="201" y="120"/>
                </a:moveTo>
                <a:cubicBezTo>
                  <a:pt x="197" y="114"/>
                  <a:pt x="193" y="109"/>
                  <a:pt x="191" y="104"/>
                </a:cubicBezTo>
                <a:cubicBezTo>
                  <a:pt x="197" y="110"/>
                  <a:pt x="200" y="115"/>
                  <a:pt x="201" y="1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Freeform: Shape 7"/>
          <p:cNvSpPr/>
          <p:nvPr/>
        </p:nvSpPr>
        <p:spPr bwMode="auto">
          <a:xfrm>
            <a:off x="4274070" y="4625302"/>
            <a:ext cx="1160214" cy="1168271"/>
          </a:xfrm>
          <a:custGeom>
            <a:avLst/>
            <a:gdLst/>
            <a:ahLst/>
            <a:cxnLst>
              <a:cxn ang="0">
                <a:pos x="201" y="131"/>
              </a:cxn>
              <a:cxn ang="0">
                <a:pos x="219" y="130"/>
              </a:cxn>
              <a:cxn ang="0">
                <a:pos x="238" y="127"/>
              </a:cxn>
              <a:cxn ang="0">
                <a:pos x="250" y="102"/>
              </a:cxn>
              <a:cxn ang="0">
                <a:pos x="256" y="96"/>
              </a:cxn>
              <a:cxn ang="0">
                <a:pos x="265" y="88"/>
              </a:cxn>
              <a:cxn ang="0">
                <a:pos x="273" y="82"/>
              </a:cxn>
              <a:cxn ang="0">
                <a:pos x="279" y="75"/>
              </a:cxn>
              <a:cxn ang="0">
                <a:pos x="281" y="66"/>
              </a:cxn>
              <a:cxn ang="0">
                <a:pos x="283" y="59"/>
              </a:cxn>
              <a:cxn ang="0">
                <a:pos x="282" y="51"/>
              </a:cxn>
              <a:cxn ang="0">
                <a:pos x="278" y="31"/>
              </a:cxn>
              <a:cxn ang="0">
                <a:pos x="272" y="20"/>
              </a:cxn>
              <a:cxn ang="0">
                <a:pos x="264" y="12"/>
              </a:cxn>
              <a:cxn ang="0">
                <a:pos x="253" y="4"/>
              </a:cxn>
              <a:cxn ang="0">
                <a:pos x="234" y="0"/>
              </a:cxn>
              <a:cxn ang="0">
                <a:pos x="220" y="3"/>
              </a:cxn>
              <a:cxn ang="0">
                <a:pos x="207" y="7"/>
              </a:cxn>
              <a:cxn ang="0">
                <a:pos x="194" y="17"/>
              </a:cxn>
              <a:cxn ang="0">
                <a:pos x="181" y="31"/>
              </a:cxn>
              <a:cxn ang="0">
                <a:pos x="156" y="45"/>
              </a:cxn>
              <a:cxn ang="0">
                <a:pos x="152" y="64"/>
              </a:cxn>
              <a:cxn ang="0">
                <a:pos x="150" y="79"/>
              </a:cxn>
              <a:cxn ang="0">
                <a:pos x="0" y="95"/>
              </a:cxn>
              <a:cxn ang="0">
                <a:pos x="216" y="227"/>
              </a:cxn>
              <a:cxn ang="0">
                <a:pos x="249" y="103"/>
              </a:cxn>
              <a:cxn ang="0">
                <a:pos x="245" y="121"/>
              </a:cxn>
              <a:cxn ang="0">
                <a:pos x="221" y="129"/>
              </a:cxn>
              <a:cxn ang="0">
                <a:pos x="239" y="109"/>
              </a:cxn>
              <a:cxn ang="0">
                <a:pos x="153" y="62"/>
              </a:cxn>
              <a:cxn ang="0">
                <a:pos x="162" y="37"/>
              </a:cxn>
              <a:cxn ang="0">
                <a:pos x="180" y="34"/>
              </a:cxn>
              <a:cxn ang="0">
                <a:pos x="179" y="39"/>
              </a:cxn>
              <a:cxn ang="0">
                <a:pos x="154" y="63"/>
              </a:cxn>
              <a:cxn ang="0">
                <a:pos x="177" y="45"/>
              </a:cxn>
              <a:cxn ang="0">
                <a:pos x="199" y="26"/>
              </a:cxn>
              <a:cxn ang="0">
                <a:pos x="248" y="36"/>
              </a:cxn>
              <a:cxn ang="0">
                <a:pos x="255" y="86"/>
              </a:cxn>
              <a:cxn ang="0">
                <a:pos x="238" y="107"/>
              </a:cxn>
              <a:cxn ang="0">
                <a:pos x="206" y="129"/>
              </a:cxn>
              <a:cxn ang="0">
                <a:pos x="148" y="99"/>
              </a:cxn>
              <a:cxn ang="0">
                <a:pos x="172" y="48"/>
              </a:cxn>
              <a:cxn ang="0">
                <a:pos x="130" y="100"/>
              </a:cxn>
              <a:cxn ang="0">
                <a:pos x="150" y="82"/>
              </a:cxn>
              <a:cxn ang="0">
                <a:pos x="148" y="131"/>
              </a:cxn>
              <a:cxn ang="0">
                <a:pos x="169" y="159"/>
              </a:cxn>
              <a:cxn ang="0">
                <a:pos x="167" y="172"/>
              </a:cxn>
            </a:cxnLst>
            <a:rect l="0" t="0" r="r" b="b"/>
            <a:pathLst>
              <a:path w="284" h="286">
                <a:moveTo>
                  <a:pt x="216" y="227"/>
                </a:moveTo>
                <a:cubicBezTo>
                  <a:pt x="210" y="219"/>
                  <a:pt x="186" y="158"/>
                  <a:pt x="181" y="151"/>
                </a:cubicBezTo>
                <a:cubicBezTo>
                  <a:pt x="189" y="143"/>
                  <a:pt x="199" y="133"/>
                  <a:pt x="201" y="131"/>
                </a:cubicBezTo>
                <a:cubicBezTo>
                  <a:pt x="203" y="131"/>
                  <a:pt x="205" y="131"/>
                  <a:pt x="207" y="131"/>
                </a:cubicBezTo>
                <a:cubicBezTo>
                  <a:pt x="210" y="130"/>
                  <a:pt x="214" y="130"/>
                  <a:pt x="218" y="128"/>
                </a:cubicBezTo>
                <a:cubicBezTo>
                  <a:pt x="218" y="129"/>
                  <a:pt x="218" y="130"/>
                  <a:pt x="219" y="130"/>
                </a:cubicBezTo>
                <a:cubicBezTo>
                  <a:pt x="219" y="130"/>
                  <a:pt x="219" y="131"/>
                  <a:pt x="220" y="131"/>
                </a:cubicBezTo>
                <a:cubicBezTo>
                  <a:pt x="222" y="132"/>
                  <a:pt x="227" y="132"/>
                  <a:pt x="231" y="130"/>
                </a:cubicBezTo>
                <a:cubicBezTo>
                  <a:pt x="233" y="128"/>
                  <a:pt x="235" y="128"/>
                  <a:pt x="238" y="127"/>
                </a:cubicBezTo>
                <a:cubicBezTo>
                  <a:pt x="241" y="126"/>
                  <a:pt x="245" y="125"/>
                  <a:pt x="247" y="122"/>
                </a:cubicBezTo>
                <a:cubicBezTo>
                  <a:pt x="254" y="116"/>
                  <a:pt x="257" y="111"/>
                  <a:pt x="257" y="108"/>
                </a:cubicBezTo>
                <a:cubicBezTo>
                  <a:pt x="256" y="104"/>
                  <a:pt x="253" y="102"/>
                  <a:pt x="250" y="102"/>
                </a:cubicBezTo>
                <a:cubicBezTo>
                  <a:pt x="251" y="101"/>
                  <a:pt x="251" y="101"/>
                  <a:pt x="251" y="101"/>
                </a:cubicBezTo>
                <a:cubicBezTo>
                  <a:pt x="253" y="100"/>
                  <a:pt x="253" y="101"/>
                  <a:pt x="253" y="99"/>
                </a:cubicBezTo>
                <a:cubicBezTo>
                  <a:pt x="253" y="98"/>
                  <a:pt x="255" y="97"/>
                  <a:pt x="256" y="96"/>
                </a:cubicBezTo>
                <a:cubicBezTo>
                  <a:pt x="256" y="95"/>
                  <a:pt x="261" y="92"/>
                  <a:pt x="262" y="91"/>
                </a:cubicBezTo>
                <a:cubicBezTo>
                  <a:pt x="263" y="89"/>
                  <a:pt x="262" y="89"/>
                  <a:pt x="263" y="89"/>
                </a:cubicBezTo>
                <a:cubicBezTo>
                  <a:pt x="264" y="88"/>
                  <a:pt x="264" y="89"/>
                  <a:pt x="265" y="88"/>
                </a:cubicBezTo>
                <a:cubicBezTo>
                  <a:pt x="266" y="87"/>
                  <a:pt x="267" y="86"/>
                  <a:pt x="268" y="86"/>
                </a:cubicBezTo>
                <a:cubicBezTo>
                  <a:pt x="269" y="85"/>
                  <a:pt x="268" y="84"/>
                  <a:pt x="269" y="84"/>
                </a:cubicBezTo>
                <a:cubicBezTo>
                  <a:pt x="270" y="83"/>
                  <a:pt x="271" y="84"/>
                  <a:pt x="273" y="82"/>
                </a:cubicBezTo>
                <a:cubicBezTo>
                  <a:pt x="275" y="80"/>
                  <a:pt x="274" y="81"/>
                  <a:pt x="276" y="79"/>
                </a:cubicBezTo>
                <a:cubicBezTo>
                  <a:pt x="277" y="77"/>
                  <a:pt x="277" y="77"/>
                  <a:pt x="277" y="77"/>
                </a:cubicBezTo>
                <a:cubicBezTo>
                  <a:pt x="278" y="76"/>
                  <a:pt x="279" y="75"/>
                  <a:pt x="279" y="75"/>
                </a:cubicBezTo>
                <a:cubicBezTo>
                  <a:pt x="279" y="75"/>
                  <a:pt x="280" y="72"/>
                  <a:pt x="281" y="71"/>
                </a:cubicBezTo>
                <a:cubicBezTo>
                  <a:pt x="281" y="69"/>
                  <a:pt x="280" y="67"/>
                  <a:pt x="280" y="67"/>
                </a:cubicBezTo>
                <a:cubicBezTo>
                  <a:pt x="280" y="67"/>
                  <a:pt x="281" y="66"/>
                  <a:pt x="281" y="66"/>
                </a:cubicBezTo>
                <a:cubicBezTo>
                  <a:pt x="281" y="66"/>
                  <a:pt x="281" y="65"/>
                  <a:pt x="282" y="64"/>
                </a:cubicBezTo>
                <a:cubicBezTo>
                  <a:pt x="283" y="63"/>
                  <a:pt x="283" y="62"/>
                  <a:pt x="283" y="61"/>
                </a:cubicBezTo>
                <a:cubicBezTo>
                  <a:pt x="284" y="60"/>
                  <a:pt x="283" y="60"/>
                  <a:pt x="283" y="59"/>
                </a:cubicBezTo>
                <a:cubicBezTo>
                  <a:pt x="283" y="57"/>
                  <a:pt x="282" y="57"/>
                  <a:pt x="283" y="56"/>
                </a:cubicBezTo>
                <a:cubicBezTo>
                  <a:pt x="283" y="55"/>
                  <a:pt x="282" y="55"/>
                  <a:pt x="283" y="53"/>
                </a:cubicBezTo>
                <a:cubicBezTo>
                  <a:pt x="284" y="52"/>
                  <a:pt x="282" y="51"/>
                  <a:pt x="282" y="51"/>
                </a:cubicBezTo>
                <a:cubicBezTo>
                  <a:pt x="282" y="50"/>
                  <a:pt x="282" y="46"/>
                  <a:pt x="282" y="46"/>
                </a:cubicBezTo>
                <a:cubicBezTo>
                  <a:pt x="282" y="45"/>
                  <a:pt x="279" y="35"/>
                  <a:pt x="279" y="34"/>
                </a:cubicBezTo>
                <a:cubicBezTo>
                  <a:pt x="278" y="32"/>
                  <a:pt x="278" y="33"/>
                  <a:pt x="278" y="31"/>
                </a:cubicBezTo>
                <a:cubicBezTo>
                  <a:pt x="277" y="30"/>
                  <a:pt x="277" y="29"/>
                  <a:pt x="276" y="27"/>
                </a:cubicBezTo>
                <a:cubicBezTo>
                  <a:pt x="275" y="24"/>
                  <a:pt x="275" y="26"/>
                  <a:pt x="274" y="24"/>
                </a:cubicBezTo>
                <a:cubicBezTo>
                  <a:pt x="274" y="22"/>
                  <a:pt x="273" y="23"/>
                  <a:pt x="272" y="20"/>
                </a:cubicBezTo>
                <a:cubicBezTo>
                  <a:pt x="271" y="18"/>
                  <a:pt x="271" y="19"/>
                  <a:pt x="271" y="19"/>
                </a:cubicBezTo>
                <a:cubicBezTo>
                  <a:pt x="270" y="18"/>
                  <a:pt x="268" y="15"/>
                  <a:pt x="267" y="14"/>
                </a:cubicBezTo>
                <a:cubicBezTo>
                  <a:pt x="266" y="13"/>
                  <a:pt x="265" y="12"/>
                  <a:pt x="264" y="12"/>
                </a:cubicBezTo>
                <a:cubicBezTo>
                  <a:pt x="263" y="11"/>
                  <a:pt x="262" y="11"/>
                  <a:pt x="261" y="9"/>
                </a:cubicBezTo>
                <a:cubicBezTo>
                  <a:pt x="260" y="8"/>
                  <a:pt x="258" y="8"/>
                  <a:pt x="257" y="6"/>
                </a:cubicBezTo>
                <a:cubicBezTo>
                  <a:pt x="255" y="4"/>
                  <a:pt x="255" y="5"/>
                  <a:pt x="253" y="4"/>
                </a:cubicBezTo>
                <a:cubicBezTo>
                  <a:pt x="252" y="3"/>
                  <a:pt x="250" y="3"/>
                  <a:pt x="248" y="2"/>
                </a:cubicBezTo>
                <a:cubicBezTo>
                  <a:pt x="246" y="1"/>
                  <a:pt x="241" y="1"/>
                  <a:pt x="240" y="0"/>
                </a:cubicBezTo>
                <a:cubicBezTo>
                  <a:pt x="238" y="0"/>
                  <a:pt x="235" y="1"/>
                  <a:pt x="234" y="0"/>
                </a:cubicBezTo>
                <a:cubicBezTo>
                  <a:pt x="232" y="0"/>
                  <a:pt x="230" y="2"/>
                  <a:pt x="228" y="1"/>
                </a:cubicBezTo>
                <a:cubicBezTo>
                  <a:pt x="227" y="1"/>
                  <a:pt x="223" y="4"/>
                  <a:pt x="223" y="4"/>
                </a:cubicBezTo>
                <a:cubicBezTo>
                  <a:pt x="223" y="4"/>
                  <a:pt x="221" y="4"/>
                  <a:pt x="220" y="3"/>
                </a:cubicBezTo>
                <a:cubicBezTo>
                  <a:pt x="219" y="2"/>
                  <a:pt x="217" y="4"/>
                  <a:pt x="216" y="4"/>
                </a:cubicBezTo>
                <a:cubicBezTo>
                  <a:pt x="215" y="4"/>
                  <a:pt x="213" y="4"/>
                  <a:pt x="212" y="4"/>
                </a:cubicBezTo>
                <a:cubicBezTo>
                  <a:pt x="211" y="4"/>
                  <a:pt x="208" y="7"/>
                  <a:pt x="207" y="7"/>
                </a:cubicBezTo>
                <a:cubicBezTo>
                  <a:pt x="205" y="8"/>
                  <a:pt x="204" y="9"/>
                  <a:pt x="202" y="10"/>
                </a:cubicBezTo>
                <a:cubicBezTo>
                  <a:pt x="201" y="10"/>
                  <a:pt x="200" y="12"/>
                  <a:pt x="199" y="12"/>
                </a:cubicBezTo>
                <a:cubicBezTo>
                  <a:pt x="198" y="13"/>
                  <a:pt x="196" y="16"/>
                  <a:pt x="194" y="17"/>
                </a:cubicBezTo>
                <a:cubicBezTo>
                  <a:pt x="193" y="18"/>
                  <a:pt x="191" y="21"/>
                  <a:pt x="189" y="22"/>
                </a:cubicBezTo>
                <a:cubicBezTo>
                  <a:pt x="186" y="23"/>
                  <a:pt x="183" y="27"/>
                  <a:pt x="182" y="29"/>
                </a:cubicBezTo>
                <a:cubicBezTo>
                  <a:pt x="181" y="29"/>
                  <a:pt x="181" y="30"/>
                  <a:pt x="181" y="31"/>
                </a:cubicBezTo>
                <a:cubicBezTo>
                  <a:pt x="180" y="29"/>
                  <a:pt x="178" y="26"/>
                  <a:pt x="175" y="26"/>
                </a:cubicBezTo>
                <a:cubicBezTo>
                  <a:pt x="172" y="26"/>
                  <a:pt x="167" y="29"/>
                  <a:pt x="160" y="36"/>
                </a:cubicBezTo>
                <a:cubicBezTo>
                  <a:pt x="158" y="38"/>
                  <a:pt x="157" y="41"/>
                  <a:pt x="156" y="45"/>
                </a:cubicBezTo>
                <a:cubicBezTo>
                  <a:pt x="155" y="47"/>
                  <a:pt x="154" y="50"/>
                  <a:pt x="153" y="52"/>
                </a:cubicBezTo>
                <a:cubicBezTo>
                  <a:pt x="151" y="56"/>
                  <a:pt x="150" y="61"/>
                  <a:pt x="151" y="63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52" y="64"/>
                  <a:pt x="153" y="65"/>
                  <a:pt x="153" y="65"/>
                </a:cubicBezTo>
                <a:cubicBezTo>
                  <a:pt x="151" y="70"/>
                  <a:pt x="151" y="75"/>
                  <a:pt x="150" y="79"/>
                </a:cubicBezTo>
                <a:cubicBezTo>
                  <a:pt x="150" y="79"/>
                  <a:pt x="150" y="79"/>
                  <a:pt x="150" y="79"/>
                </a:cubicBezTo>
                <a:cubicBezTo>
                  <a:pt x="149" y="81"/>
                  <a:pt x="139" y="91"/>
                  <a:pt x="130" y="100"/>
                </a:cubicBezTo>
                <a:cubicBezTo>
                  <a:pt x="125" y="94"/>
                  <a:pt x="60" y="68"/>
                  <a:pt x="51" y="64"/>
                </a:cubicBezTo>
                <a:cubicBezTo>
                  <a:pt x="42" y="61"/>
                  <a:pt x="0" y="95"/>
                  <a:pt x="0" y="95"/>
                </a:cubicBezTo>
                <a:cubicBezTo>
                  <a:pt x="0" y="95"/>
                  <a:pt x="23" y="152"/>
                  <a:pt x="74" y="199"/>
                </a:cubicBezTo>
                <a:cubicBezTo>
                  <a:pt x="125" y="246"/>
                  <a:pt x="190" y="286"/>
                  <a:pt x="190" y="286"/>
                </a:cubicBezTo>
                <a:cubicBezTo>
                  <a:pt x="196" y="268"/>
                  <a:pt x="222" y="236"/>
                  <a:pt x="216" y="227"/>
                </a:cubicBezTo>
                <a:close/>
                <a:moveTo>
                  <a:pt x="245" y="106"/>
                </a:moveTo>
                <a:cubicBezTo>
                  <a:pt x="245" y="106"/>
                  <a:pt x="247" y="104"/>
                  <a:pt x="248" y="103"/>
                </a:cubicBezTo>
                <a:cubicBezTo>
                  <a:pt x="249" y="103"/>
                  <a:pt x="249" y="103"/>
                  <a:pt x="249" y="103"/>
                </a:cubicBezTo>
                <a:cubicBezTo>
                  <a:pt x="249" y="104"/>
                  <a:pt x="249" y="104"/>
                  <a:pt x="249" y="104"/>
                </a:cubicBezTo>
                <a:cubicBezTo>
                  <a:pt x="251" y="104"/>
                  <a:pt x="254" y="104"/>
                  <a:pt x="255" y="108"/>
                </a:cubicBezTo>
                <a:cubicBezTo>
                  <a:pt x="255" y="109"/>
                  <a:pt x="254" y="113"/>
                  <a:pt x="245" y="121"/>
                </a:cubicBezTo>
                <a:cubicBezTo>
                  <a:pt x="244" y="123"/>
                  <a:pt x="240" y="124"/>
                  <a:pt x="237" y="125"/>
                </a:cubicBezTo>
                <a:cubicBezTo>
                  <a:pt x="235" y="126"/>
                  <a:pt x="232" y="127"/>
                  <a:pt x="230" y="128"/>
                </a:cubicBezTo>
                <a:cubicBezTo>
                  <a:pt x="226" y="130"/>
                  <a:pt x="222" y="130"/>
                  <a:pt x="221" y="129"/>
                </a:cubicBezTo>
                <a:cubicBezTo>
                  <a:pt x="220" y="129"/>
                  <a:pt x="220" y="128"/>
                  <a:pt x="219" y="128"/>
                </a:cubicBezTo>
                <a:cubicBezTo>
                  <a:pt x="226" y="125"/>
                  <a:pt x="230" y="119"/>
                  <a:pt x="233" y="115"/>
                </a:cubicBezTo>
                <a:cubicBezTo>
                  <a:pt x="235" y="113"/>
                  <a:pt x="237" y="110"/>
                  <a:pt x="239" y="109"/>
                </a:cubicBezTo>
                <a:cubicBezTo>
                  <a:pt x="240" y="108"/>
                  <a:pt x="242" y="107"/>
                  <a:pt x="243" y="106"/>
                </a:cubicBezTo>
                <a:cubicBezTo>
                  <a:pt x="245" y="106"/>
                  <a:pt x="245" y="106"/>
                  <a:pt x="245" y="106"/>
                </a:cubicBezTo>
                <a:close/>
                <a:moveTo>
                  <a:pt x="153" y="62"/>
                </a:moveTo>
                <a:cubicBezTo>
                  <a:pt x="152" y="61"/>
                  <a:pt x="152" y="57"/>
                  <a:pt x="155" y="53"/>
                </a:cubicBezTo>
                <a:cubicBezTo>
                  <a:pt x="156" y="51"/>
                  <a:pt x="157" y="48"/>
                  <a:pt x="158" y="45"/>
                </a:cubicBezTo>
                <a:cubicBezTo>
                  <a:pt x="159" y="42"/>
                  <a:pt x="160" y="39"/>
                  <a:pt x="162" y="37"/>
                </a:cubicBezTo>
                <a:cubicBezTo>
                  <a:pt x="170" y="29"/>
                  <a:pt x="173" y="28"/>
                  <a:pt x="175" y="28"/>
                </a:cubicBezTo>
                <a:cubicBezTo>
                  <a:pt x="179" y="28"/>
                  <a:pt x="179" y="33"/>
                  <a:pt x="179" y="34"/>
                </a:cubicBezTo>
                <a:cubicBezTo>
                  <a:pt x="180" y="34"/>
                  <a:pt x="180" y="34"/>
                  <a:pt x="180" y="34"/>
                </a:cubicBezTo>
                <a:cubicBezTo>
                  <a:pt x="179" y="35"/>
                  <a:pt x="179" y="37"/>
                  <a:pt x="179" y="37"/>
                </a:cubicBezTo>
                <a:cubicBezTo>
                  <a:pt x="180" y="37"/>
                  <a:pt x="180" y="37"/>
                  <a:pt x="180" y="37"/>
                </a:cubicBezTo>
                <a:cubicBezTo>
                  <a:pt x="180" y="38"/>
                  <a:pt x="179" y="38"/>
                  <a:pt x="179" y="39"/>
                </a:cubicBezTo>
                <a:cubicBezTo>
                  <a:pt x="178" y="41"/>
                  <a:pt x="177" y="42"/>
                  <a:pt x="175" y="43"/>
                </a:cubicBezTo>
                <a:cubicBezTo>
                  <a:pt x="174" y="45"/>
                  <a:pt x="173" y="46"/>
                  <a:pt x="171" y="47"/>
                </a:cubicBezTo>
                <a:cubicBezTo>
                  <a:pt x="165" y="50"/>
                  <a:pt x="158" y="54"/>
                  <a:pt x="154" y="63"/>
                </a:cubicBezTo>
                <a:cubicBezTo>
                  <a:pt x="154" y="63"/>
                  <a:pt x="153" y="63"/>
                  <a:pt x="153" y="62"/>
                </a:cubicBezTo>
                <a:close/>
                <a:moveTo>
                  <a:pt x="172" y="48"/>
                </a:moveTo>
                <a:cubicBezTo>
                  <a:pt x="174" y="47"/>
                  <a:pt x="176" y="46"/>
                  <a:pt x="177" y="45"/>
                </a:cubicBezTo>
                <a:cubicBezTo>
                  <a:pt x="178" y="43"/>
                  <a:pt x="179" y="42"/>
                  <a:pt x="180" y="40"/>
                </a:cubicBezTo>
                <a:cubicBezTo>
                  <a:pt x="182" y="38"/>
                  <a:pt x="183" y="36"/>
                  <a:pt x="186" y="33"/>
                </a:cubicBezTo>
                <a:cubicBezTo>
                  <a:pt x="190" y="30"/>
                  <a:pt x="195" y="29"/>
                  <a:pt x="199" y="26"/>
                </a:cubicBezTo>
                <a:cubicBezTo>
                  <a:pt x="203" y="21"/>
                  <a:pt x="207" y="18"/>
                  <a:pt x="213" y="15"/>
                </a:cubicBezTo>
                <a:cubicBezTo>
                  <a:pt x="218" y="11"/>
                  <a:pt x="228" y="13"/>
                  <a:pt x="233" y="17"/>
                </a:cubicBezTo>
                <a:cubicBezTo>
                  <a:pt x="241" y="23"/>
                  <a:pt x="240" y="29"/>
                  <a:pt x="248" y="36"/>
                </a:cubicBezTo>
                <a:cubicBezTo>
                  <a:pt x="255" y="43"/>
                  <a:pt x="259" y="43"/>
                  <a:pt x="267" y="51"/>
                </a:cubicBezTo>
                <a:cubicBezTo>
                  <a:pt x="275" y="59"/>
                  <a:pt x="271" y="69"/>
                  <a:pt x="269" y="72"/>
                </a:cubicBezTo>
                <a:cubicBezTo>
                  <a:pt x="268" y="75"/>
                  <a:pt x="258" y="85"/>
                  <a:pt x="255" y="86"/>
                </a:cubicBezTo>
                <a:cubicBezTo>
                  <a:pt x="254" y="89"/>
                  <a:pt x="250" y="96"/>
                  <a:pt x="248" y="99"/>
                </a:cubicBezTo>
                <a:cubicBezTo>
                  <a:pt x="246" y="100"/>
                  <a:pt x="244" y="103"/>
                  <a:pt x="242" y="105"/>
                </a:cubicBezTo>
                <a:cubicBezTo>
                  <a:pt x="241" y="106"/>
                  <a:pt x="239" y="107"/>
                  <a:pt x="238" y="107"/>
                </a:cubicBezTo>
                <a:cubicBezTo>
                  <a:pt x="235" y="109"/>
                  <a:pt x="233" y="111"/>
                  <a:pt x="231" y="114"/>
                </a:cubicBezTo>
                <a:cubicBezTo>
                  <a:pt x="228" y="119"/>
                  <a:pt x="225" y="123"/>
                  <a:pt x="218" y="126"/>
                </a:cubicBezTo>
                <a:cubicBezTo>
                  <a:pt x="214" y="128"/>
                  <a:pt x="210" y="128"/>
                  <a:pt x="206" y="129"/>
                </a:cubicBezTo>
                <a:cubicBezTo>
                  <a:pt x="200" y="129"/>
                  <a:pt x="194" y="130"/>
                  <a:pt x="184" y="134"/>
                </a:cubicBezTo>
                <a:cubicBezTo>
                  <a:pt x="167" y="142"/>
                  <a:pt x="158" y="138"/>
                  <a:pt x="149" y="129"/>
                </a:cubicBezTo>
                <a:cubicBezTo>
                  <a:pt x="140" y="121"/>
                  <a:pt x="141" y="113"/>
                  <a:pt x="148" y="99"/>
                </a:cubicBezTo>
                <a:cubicBezTo>
                  <a:pt x="151" y="91"/>
                  <a:pt x="152" y="86"/>
                  <a:pt x="152" y="80"/>
                </a:cubicBezTo>
                <a:cubicBezTo>
                  <a:pt x="153" y="75"/>
                  <a:pt x="153" y="70"/>
                  <a:pt x="156" y="64"/>
                </a:cubicBezTo>
                <a:cubicBezTo>
                  <a:pt x="160" y="56"/>
                  <a:pt x="167" y="51"/>
                  <a:pt x="172" y="48"/>
                </a:cubicBezTo>
                <a:close/>
                <a:moveTo>
                  <a:pt x="112" y="167"/>
                </a:moveTo>
                <a:cubicBezTo>
                  <a:pt x="90" y="145"/>
                  <a:pt x="100" y="123"/>
                  <a:pt x="107" y="113"/>
                </a:cubicBezTo>
                <a:cubicBezTo>
                  <a:pt x="114" y="103"/>
                  <a:pt x="125" y="100"/>
                  <a:pt x="130" y="100"/>
                </a:cubicBezTo>
                <a:cubicBezTo>
                  <a:pt x="127" y="102"/>
                  <a:pt x="124" y="105"/>
                  <a:pt x="121" y="108"/>
                </a:cubicBezTo>
                <a:cubicBezTo>
                  <a:pt x="123" y="109"/>
                  <a:pt x="123" y="109"/>
                  <a:pt x="123" y="109"/>
                </a:cubicBezTo>
                <a:cubicBezTo>
                  <a:pt x="124" y="108"/>
                  <a:pt x="144" y="89"/>
                  <a:pt x="150" y="82"/>
                </a:cubicBezTo>
                <a:cubicBezTo>
                  <a:pt x="150" y="87"/>
                  <a:pt x="149" y="92"/>
                  <a:pt x="146" y="98"/>
                </a:cubicBezTo>
                <a:cubicBezTo>
                  <a:pt x="139" y="112"/>
                  <a:pt x="138" y="121"/>
                  <a:pt x="147" y="130"/>
                </a:cubicBezTo>
                <a:cubicBezTo>
                  <a:pt x="148" y="131"/>
                  <a:pt x="148" y="131"/>
                  <a:pt x="148" y="131"/>
                </a:cubicBezTo>
                <a:cubicBezTo>
                  <a:pt x="159" y="141"/>
                  <a:pt x="169" y="143"/>
                  <a:pt x="185" y="136"/>
                </a:cubicBezTo>
                <a:cubicBezTo>
                  <a:pt x="190" y="134"/>
                  <a:pt x="194" y="133"/>
                  <a:pt x="197" y="132"/>
                </a:cubicBezTo>
                <a:cubicBezTo>
                  <a:pt x="191" y="138"/>
                  <a:pt x="174" y="154"/>
                  <a:pt x="169" y="159"/>
                </a:cubicBezTo>
                <a:cubicBezTo>
                  <a:pt x="171" y="161"/>
                  <a:pt x="171" y="161"/>
                  <a:pt x="171" y="161"/>
                </a:cubicBezTo>
                <a:cubicBezTo>
                  <a:pt x="172" y="159"/>
                  <a:pt x="176" y="155"/>
                  <a:pt x="180" y="151"/>
                </a:cubicBezTo>
                <a:cubicBezTo>
                  <a:pt x="180" y="156"/>
                  <a:pt x="174" y="165"/>
                  <a:pt x="167" y="172"/>
                </a:cubicBezTo>
                <a:cubicBezTo>
                  <a:pt x="160" y="179"/>
                  <a:pt x="134" y="189"/>
                  <a:pt x="112" y="167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Freeform: Shape 8"/>
          <p:cNvSpPr/>
          <p:nvPr/>
        </p:nvSpPr>
        <p:spPr bwMode="auto">
          <a:xfrm>
            <a:off x="5577297" y="4911327"/>
            <a:ext cx="1166257" cy="1107843"/>
          </a:xfrm>
          <a:custGeom>
            <a:avLst/>
            <a:gdLst/>
            <a:ahLst/>
            <a:cxnLst>
              <a:cxn ang="0">
                <a:pos x="184" y="174"/>
              </a:cxn>
              <a:cxn ang="0">
                <a:pos x="177" y="135"/>
              </a:cxn>
              <a:cxn ang="0">
                <a:pos x="192" y="90"/>
              </a:cxn>
              <a:cxn ang="0">
                <a:pos x="192" y="81"/>
              </a:cxn>
              <a:cxn ang="0">
                <a:pos x="179" y="74"/>
              </a:cxn>
              <a:cxn ang="0">
                <a:pos x="178" y="56"/>
              </a:cxn>
              <a:cxn ang="0">
                <a:pos x="175" y="42"/>
              </a:cxn>
              <a:cxn ang="0">
                <a:pos x="172" y="25"/>
              </a:cxn>
              <a:cxn ang="0">
                <a:pos x="138" y="6"/>
              </a:cxn>
              <a:cxn ang="0">
                <a:pos x="104" y="10"/>
              </a:cxn>
              <a:cxn ang="0">
                <a:pos x="70" y="54"/>
              </a:cxn>
              <a:cxn ang="0">
                <a:pos x="75" y="113"/>
              </a:cxn>
              <a:cxn ang="0">
                <a:pos x="85" y="136"/>
              </a:cxn>
              <a:cxn ang="0">
                <a:pos x="93" y="147"/>
              </a:cxn>
              <a:cxn ang="0">
                <a:pos x="45" y="198"/>
              </a:cxn>
              <a:cxn ang="0">
                <a:pos x="132" y="271"/>
              </a:cxn>
              <a:cxn ang="0">
                <a:pos x="189" y="85"/>
              </a:cxn>
              <a:cxn ang="0">
                <a:pos x="189" y="89"/>
              </a:cxn>
              <a:cxn ang="0">
                <a:pos x="181" y="111"/>
              </a:cxn>
              <a:cxn ang="0">
                <a:pos x="189" y="85"/>
              </a:cxn>
              <a:cxn ang="0">
                <a:pos x="180" y="97"/>
              </a:cxn>
              <a:cxn ang="0">
                <a:pos x="174" y="113"/>
              </a:cxn>
              <a:cxn ang="0">
                <a:pos x="166" y="92"/>
              </a:cxn>
              <a:cxn ang="0">
                <a:pos x="109" y="56"/>
              </a:cxn>
              <a:cxn ang="0">
                <a:pos x="162" y="49"/>
              </a:cxn>
              <a:cxn ang="0">
                <a:pos x="170" y="52"/>
              </a:cxn>
              <a:cxn ang="0">
                <a:pos x="154" y="91"/>
              </a:cxn>
              <a:cxn ang="0">
                <a:pos x="109" y="94"/>
              </a:cxn>
              <a:cxn ang="0">
                <a:pos x="108" y="80"/>
              </a:cxn>
              <a:cxn ang="0">
                <a:pos x="143" y="92"/>
              </a:cxn>
              <a:cxn ang="0">
                <a:pos x="142" y="113"/>
              </a:cxn>
              <a:cxn ang="0">
                <a:pos x="116" y="117"/>
              </a:cxn>
              <a:cxn ang="0">
                <a:pos x="112" y="99"/>
              </a:cxn>
              <a:cxn ang="0">
                <a:pos x="75" y="92"/>
              </a:cxn>
              <a:cxn ang="0">
                <a:pos x="92" y="95"/>
              </a:cxn>
              <a:cxn ang="0">
                <a:pos x="97" y="94"/>
              </a:cxn>
              <a:cxn ang="0">
                <a:pos x="110" y="102"/>
              </a:cxn>
              <a:cxn ang="0">
                <a:pos x="131" y="122"/>
              </a:cxn>
              <a:cxn ang="0">
                <a:pos x="155" y="96"/>
              </a:cxn>
              <a:cxn ang="0">
                <a:pos x="167" y="113"/>
              </a:cxn>
              <a:cxn ang="0">
                <a:pos x="178" y="116"/>
              </a:cxn>
              <a:cxn ang="0">
                <a:pos x="167" y="167"/>
              </a:cxn>
              <a:cxn ang="0">
                <a:pos x="120" y="157"/>
              </a:cxn>
              <a:cxn ang="0">
                <a:pos x="95" y="119"/>
              </a:cxn>
              <a:cxn ang="0">
                <a:pos x="77" y="113"/>
              </a:cxn>
              <a:cxn ang="0">
                <a:pos x="92" y="175"/>
              </a:cxn>
              <a:cxn ang="0">
                <a:pos x="95" y="146"/>
              </a:cxn>
              <a:cxn ang="0">
                <a:pos x="119" y="159"/>
              </a:cxn>
              <a:cxn ang="0">
                <a:pos x="151" y="173"/>
              </a:cxn>
              <a:cxn ang="0">
                <a:pos x="170" y="195"/>
              </a:cxn>
            </a:cxnLst>
            <a:rect l="0" t="0" r="r" b="b"/>
            <a:pathLst>
              <a:path w="285" h="271">
                <a:moveTo>
                  <a:pt x="272" y="212"/>
                </a:moveTo>
                <a:cubicBezTo>
                  <a:pt x="255" y="194"/>
                  <a:pt x="221" y="189"/>
                  <a:pt x="216" y="187"/>
                </a:cubicBezTo>
                <a:cubicBezTo>
                  <a:pt x="212" y="184"/>
                  <a:pt x="189" y="179"/>
                  <a:pt x="184" y="174"/>
                </a:cubicBezTo>
                <a:cubicBezTo>
                  <a:pt x="179" y="170"/>
                  <a:pt x="176" y="166"/>
                  <a:pt x="170" y="162"/>
                </a:cubicBezTo>
                <a:cubicBezTo>
                  <a:pt x="171" y="158"/>
                  <a:pt x="172" y="155"/>
                  <a:pt x="173" y="151"/>
                </a:cubicBezTo>
                <a:cubicBezTo>
                  <a:pt x="174" y="147"/>
                  <a:pt x="175" y="141"/>
                  <a:pt x="177" y="135"/>
                </a:cubicBezTo>
                <a:cubicBezTo>
                  <a:pt x="178" y="132"/>
                  <a:pt x="179" y="124"/>
                  <a:pt x="180" y="115"/>
                </a:cubicBezTo>
                <a:cubicBezTo>
                  <a:pt x="185" y="114"/>
                  <a:pt x="188" y="112"/>
                  <a:pt x="189" y="108"/>
                </a:cubicBezTo>
                <a:cubicBezTo>
                  <a:pt x="191" y="104"/>
                  <a:pt x="192" y="93"/>
                  <a:pt x="192" y="90"/>
                </a:cubicBezTo>
                <a:cubicBezTo>
                  <a:pt x="194" y="88"/>
                  <a:pt x="194" y="88"/>
                  <a:pt x="194" y="88"/>
                </a:cubicBezTo>
                <a:cubicBezTo>
                  <a:pt x="194" y="81"/>
                  <a:pt x="194" y="81"/>
                  <a:pt x="194" y="81"/>
                </a:cubicBezTo>
                <a:cubicBezTo>
                  <a:pt x="192" y="81"/>
                  <a:pt x="192" y="81"/>
                  <a:pt x="192" y="81"/>
                </a:cubicBezTo>
                <a:cubicBezTo>
                  <a:pt x="191" y="81"/>
                  <a:pt x="190" y="81"/>
                  <a:pt x="189" y="81"/>
                </a:cubicBezTo>
                <a:cubicBezTo>
                  <a:pt x="187" y="81"/>
                  <a:pt x="184" y="81"/>
                  <a:pt x="180" y="81"/>
                </a:cubicBezTo>
                <a:cubicBezTo>
                  <a:pt x="180" y="79"/>
                  <a:pt x="179" y="77"/>
                  <a:pt x="179" y="74"/>
                </a:cubicBezTo>
                <a:cubicBezTo>
                  <a:pt x="179" y="72"/>
                  <a:pt x="179" y="70"/>
                  <a:pt x="180" y="69"/>
                </a:cubicBezTo>
                <a:cubicBezTo>
                  <a:pt x="182" y="67"/>
                  <a:pt x="182" y="63"/>
                  <a:pt x="180" y="61"/>
                </a:cubicBezTo>
                <a:cubicBezTo>
                  <a:pt x="178" y="59"/>
                  <a:pt x="177" y="57"/>
                  <a:pt x="178" y="56"/>
                </a:cubicBezTo>
                <a:cubicBezTo>
                  <a:pt x="178" y="54"/>
                  <a:pt x="178" y="53"/>
                  <a:pt x="179" y="51"/>
                </a:cubicBezTo>
                <a:cubicBezTo>
                  <a:pt x="180" y="49"/>
                  <a:pt x="179" y="48"/>
                  <a:pt x="178" y="47"/>
                </a:cubicBezTo>
                <a:cubicBezTo>
                  <a:pt x="178" y="45"/>
                  <a:pt x="172" y="44"/>
                  <a:pt x="175" y="42"/>
                </a:cubicBezTo>
                <a:cubicBezTo>
                  <a:pt x="178" y="41"/>
                  <a:pt x="178" y="34"/>
                  <a:pt x="176" y="33"/>
                </a:cubicBezTo>
                <a:cubicBezTo>
                  <a:pt x="173" y="31"/>
                  <a:pt x="174" y="31"/>
                  <a:pt x="174" y="31"/>
                </a:cubicBezTo>
                <a:cubicBezTo>
                  <a:pt x="174" y="31"/>
                  <a:pt x="175" y="25"/>
                  <a:pt x="172" y="25"/>
                </a:cubicBezTo>
                <a:cubicBezTo>
                  <a:pt x="174" y="23"/>
                  <a:pt x="171" y="18"/>
                  <a:pt x="169" y="17"/>
                </a:cubicBezTo>
                <a:cubicBezTo>
                  <a:pt x="168" y="12"/>
                  <a:pt x="162" y="10"/>
                  <a:pt x="158" y="9"/>
                </a:cubicBezTo>
                <a:cubicBezTo>
                  <a:pt x="152" y="4"/>
                  <a:pt x="144" y="2"/>
                  <a:pt x="138" y="6"/>
                </a:cubicBezTo>
                <a:cubicBezTo>
                  <a:pt x="131" y="4"/>
                  <a:pt x="126" y="0"/>
                  <a:pt x="117" y="7"/>
                </a:cubicBezTo>
                <a:cubicBezTo>
                  <a:pt x="113" y="8"/>
                  <a:pt x="111" y="7"/>
                  <a:pt x="108" y="9"/>
                </a:cubicBezTo>
                <a:cubicBezTo>
                  <a:pt x="105" y="10"/>
                  <a:pt x="104" y="10"/>
                  <a:pt x="104" y="10"/>
                </a:cubicBezTo>
                <a:cubicBezTo>
                  <a:pt x="104" y="10"/>
                  <a:pt x="99" y="11"/>
                  <a:pt x="97" y="14"/>
                </a:cubicBezTo>
                <a:cubicBezTo>
                  <a:pt x="95" y="17"/>
                  <a:pt x="92" y="19"/>
                  <a:pt x="84" y="27"/>
                </a:cubicBezTo>
                <a:cubicBezTo>
                  <a:pt x="76" y="34"/>
                  <a:pt x="72" y="41"/>
                  <a:pt x="70" y="54"/>
                </a:cubicBezTo>
                <a:cubicBezTo>
                  <a:pt x="67" y="66"/>
                  <a:pt x="64" y="71"/>
                  <a:pt x="68" y="80"/>
                </a:cubicBezTo>
                <a:cubicBezTo>
                  <a:pt x="67" y="89"/>
                  <a:pt x="69" y="95"/>
                  <a:pt x="71" y="98"/>
                </a:cubicBezTo>
                <a:cubicBezTo>
                  <a:pt x="70" y="103"/>
                  <a:pt x="73" y="109"/>
                  <a:pt x="75" y="113"/>
                </a:cubicBezTo>
                <a:cubicBezTo>
                  <a:pt x="76" y="114"/>
                  <a:pt x="76" y="114"/>
                  <a:pt x="76" y="114"/>
                </a:cubicBezTo>
                <a:cubicBezTo>
                  <a:pt x="77" y="117"/>
                  <a:pt x="78" y="118"/>
                  <a:pt x="80" y="120"/>
                </a:cubicBezTo>
                <a:cubicBezTo>
                  <a:pt x="81" y="123"/>
                  <a:pt x="82" y="131"/>
                  <a:pt x="85" y="136"/>
                </a:cubicBezTo>
                <a:cubicBezTo>
                  <a:pt x="87" y="139"/>
                  <a:pt x="91" y="140"/>
                  <a:pt x="93" y="141"/>
                </a:cubicBezTo>
                <a:cubicBezTo>
                  <a:pt x="93" y="143"/>
                  <a:pt x="93" y="145"/>
                  <a:pt x="93" y="146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4" y="151"/>
                  <a:pt x="95" y="158"/>
                  <a:pt x="94" y="165"/>
                </a:cubicBezTo>
                <a:cubicBezTo>
                  <a:pt x="89" y="167"/>
                  <a:pt x="82" y="174"/>
                  <a:pt x="78" y="179"/>
                </a:cubicBezTo>
                <a:cubicBezTo>
                  <a:pt x="66" y="186"/>
                  <a:pt x="53" y="194"/>
                  <a:pt x="45" y="198"/>
                </a:cubicBezTo>
                <a:cubicBezTo>
                  <a:pt x="37" y="203"/>
                  <a:pt x="8" y="220"/>
                  <a:pt x="8" y="220"/>
                </a:cubicBezTo>
                <a:cubicBezTo>
                  <a:pt x="8" y="220"/>
                  <a:pt x="0" y="243"/>
                  <a:pt x="1" y="253"/>
                </a:cubicBezTo>
                <a:cubicBezTo>
                  <a:pt x="1" y="253"/>
                  <a:pt x="50" y="271"/>
                  <a:pt x="132" y="271"/>
                </a:cubicBezTo>
                <a:cubicBezTo>
                  <a:pt x="214" y="271"/>
                  <a:pt x="285" y="253"/>
                  <a:pt x="285" y="253"/>
                </a:cubicBezTo>
                <a:cubicBezTo>
                  <a:pt x="285" y="253"/>
                  <a:pt x="277" y="224"/>
                  <a:pt x="272" y="212"/>
                </a:cubicBezTo>
                <a:close/>
                <a:moveTo>
                  <a:pt x="189" y="85"/>
                </a:moveTo>
                <a:cubicBezTo>
                  <a:pt x="189" y="85"/>
                  <a:pt x="190" y="85"/>
                  <a:pt x="190" y="85"/>
                </a:cubicBezTo>
                <a:cubicBezTo>
                  <a:pt x="190" y="87"/>
                  <a:pt x="190" y="87"/>
                  <a:pt x="190" y="87"/>
                </a:cubicBezTo>
                <a:cubicBezTo>
                  <a:pt x="189" y="89"/>
                  <a:pt x="189" y="89"/>
                  <a:pt x="189" y="89"/>
                </a:cubicBezTo>
                <a:cubicBezTo>
                  <a:pt x="189" y="89"/>
                  <a:pt x="189" y="89"/>
                  <a:pt x="189" y="89"/>
                </a:cubicBezTo>
                <a:cubicBezTo>
                  <a:pt x="188" y="93"/>
                  <a:pt x="187" y="103"/>
                  <a:pt x="186" y="107"/>
                </a:cubicBezTo>
                <a:cubicBezTo>
                  <a:pt x="185" y="109"/>
                  <a:pt x="183" y="110"/>
                  <a:pt x="181" y="111"/>
                </a:cubicBezTo>
                <a:cubicBezTo>
                  <a:pt x="182" y="106"/>
                  <a:pt x="182" y="101"/>
                  <a:pt x="182" y="97"/>
                </a:cubicBezTo>
                <a:cubicBezTo>
                  <a:pt x="182" y="94"/>
                  <a:pt x="182" y="90"/>
                  <a:pt x="181" y="85"/>
                </a:cubicBezTo>
                <a:cubicBezTo>
                  <a:pt x="184" y="85"/>
                  <a:pt x="186" y="85"/>
                  <a:pt x="189" y="85"/>
                </a:cubicBezTo>
                <a:close/>
                <a:moveTo>
                  <a:pt x="166" y="92"/>
                </a:moveTo>
                <a:cubicBezTo>
                  <a:pt x="166" y="89"/>
                  <a:pt x="173" y="87"/>
                  <a:pt x="179" y="86"/>
                </a:cubicBezTo>
                <a:cubicBezTo>
                  <a:pt x="180" y="90"/>
                  <a:pt x="180" y="94"/>
                  <a:pt x="180" y="97"/>
                </a:cubicBezTo>
                <a:cubicBezTo>
                  <a:pt x="180" y="101"/>
                  <a:pt x="180" y="107"/>
                  <a:pt x="179" y="112"/>
                </a:cubicBezTo>
                <a:cubicBezTo>
                  <a:pt x="178" y="112"/>
                  <a:pt x="177" y="112"/>
                  <a:pt x="175" y="112"/>
                </a:cubicBezTo>
                <a:cubicBezTo>
                  <a:pt x="175" y="112"/>
                  <a:pt x="174" y="113"/>
                  <a:pt x="174" y="113"/>
                </a:cubicBezTo>
                <a:cubicBezTo>
                  <a:pt x="171" y="113"/>
                  <a:pt x="170" y="112"/>
                  <a:pt x="170" y="111"/>
                </a:cubicBezTo>
                <a:cubicBezTo>
                  <a:pt x="169" y="110"/>
                  <a:pt x="169" y="110"/>
                  <a:pt x="169" y="110"/>
                </a:cubicBezTo>
                <a:cubicBezTo>
                  <a:pt x="166" y="107"/>
                  <a:pt x="164" y="98"/>
                  <a:pt x="166" y="92"/>
                </a:cubicBezTo>
                <a:close/>
                <a:moveTo>
                  <a:pt x="108" y="80"/>
                </a:moveTo>
                <a:cubicBezTo>
                  <a:pt x="112" y="78"/>
                  <a:pt x="108" y="71"/>
                  <a:pt x="106" y="68"/>
                </a:cubicBezTo>
                <a:cubicBezTo>
                  <a:pt x="104" y="66"/>
                  <a:pt x="103" y="60"/>
                  <a:pt x="109" y="56"/>
                </a:cubicBezTo>
                <a:cubicBezTo>
                  <a:pt x="112" y="56"/>
                  <a:pt x="119" y="55"/>
                  <a:pt x="123" y="52"/>
                </a:cubicBezTo>
                <a:cubicBezTo>
                  <a:pt x="127" y="52"/>
                  <a:pt x="147" y="55"/>
                  <a:pt x="149" y="53"/>
                </a:cubicBezTo>
                <a:cubicBezTo>
                  <a:pt x="155" y="54"/>
                  <a:pt x="160" y="50"/>
                  <a:pt x="162" y="49"/>
                </a:cubicBezTo>
                <a:cubicBezTo>
                  <a:pt x="165" y="49"/>
                  <a:pt x="166" y="48"/>
                  <a:pt x="168" y="48"/>
                </a:cubicBezTo>
                <a:cubicBezTo>
                  <a:pt x="168" y="48"/>
                  <a:pt x="170" y="50"/>
                  <a:pt x="171" y="51"/>
                </a:cubicBezTo>
                <a:cubicBezTo>
                  <a:pt x="170" y="52"/>
                  <a:pt x="170" y="52"/>
                  <a:pt x="170" y="52"/>
                </a:cubicBezTo>
                <a:cubicBezTo>
                  <a:pt x="171" y="55"/>
                  <a:pt x="176" y="69"/>
                  <a:pt x="179" y="82"/>
                </a:cubicBezTo>
                <a:cubicBezTo>
                  <a:pt x="172" y="83"/>
                  <a:pt x="165" y="85"/>
                  <a:pt x="162" y="89"/>
                </a:cubicBezTo>
                <a:cubicBezTo>
                  <a:pt x="160" y="90"/>
                  <a:pt x="156" y="90"/>
                  <a:pt x="154" y="91"/>
                </a:cubicBezTo>
                <a:cubicBezTo>
                  <a:pt x="152" y="89"/>
                  <a:pt x="149" y="88"/>
                  <a:pt x="143" y="88"/>
                </a:cubicBezTo>
                <a:cubicBezTo>
                  <a:pt x="132" y="88"/>
                  <a:pt x="116" y="91"/>
                  <a:pt x="110" y="93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105" y="93"/>
                  <a:pt x="100" y="91"/>
                  <a:pt x="97" y="90"/>
                </a:cubicBezTo>
                <a:cubicBezTo>
                  <a:pt x="98" y="86"/>
                  <a:pt x="105" y="83"/>
                  <a:pt x="108" y="80"/>
                </a:cubicBezTo>
                <a:close/>
                <a:moveTo>
                  <a:pt x="112" y="99"/>
                </a:moveTo>
                <a:cubicBezTo>
                  <a:pt x="113" y="97"/>
                  <a:pt x="113" y="97"/>
                  <a:pt x="113" y="97"/>
                </a:cubicBezTo>
                <a:cubicBezTo>
                  <a:pt x="119" y="95"/>
                  <a:pt x="133" y="92"/>
                  <a:pt x="143" y="92"/>
                </a:cubicBezTo>
                <a:cubicBezTo>
                  <a:pt x="149" y="92"/>
                  <a:pt x="151" y="93"/>
                  <a:pt x="151" y="93"/>
                </a:cubicBezTo>
                <a:cubicBezTo>
                  <a:pt x="153" y="98"/>
                  <a:pt x="147" y="108"/>
                  <a:pt x="142" y="113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40" y="115"/>
                  <a:pt x="138" y="117"/>
                  <a:pt x="131" y="118"/>
                </a:cubicBezTo>
                <a:cubicBezTo>
                  <a:pt x="127" y="119"/>
                  <a:pt x="124" y="119"/>
                  <a:pt x="122" y="119"/>
                </a:cubicBezTo>
                <a:cubicBezTo>
                  <a:pt x="117" y="119"/>
                  <a:pt x="116" y="118"/>
                  <a:pt x="116" y="117"/>
                </a:cubicBezTo>
                <a:cubicBezTo>
                  <a:pt x="114" y="115"/>
                  <a:pt x="114" y="106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lnTo>
                  <a:pt x="112" y="99"/>
                </a:lnTo>
                <a:close/>
                <a:moveTo>
                  <a:pt x="77" y="113"/>
                </a:moveTo>
                <a:cubicBezTo>
                  <a:pt x="77" y="112"/>
                  <a:pt x="77" y="112"/>
                  <a:pt x="77" y="112"/>
                </a:cubicBezTo>
                <a:cubicBezTo>
                  <a:pt x="74" y="106"/>
                  <a:pt x="70" y="98"/>
                  <a:pt x="75" y="92"/>
                </a:cubicBezTo>
                <a:cubicBezTo>
                  <a:pt x="77" y="90"/>
                  <a:pt x="79" y="89"/>
                  <a:pt x="82" y="89"/>
                </a:cubicBezTo>
                <a:cubicBezTo>
                  <a:pt x="85" y="89"/>
                  <a:pt x="89" y="91"/>
                  <a:pt x="91" y="95"/>
                </a:cubicBezTo>
                <a:cubicBezTo>
                  <a:pt x="92" y="95"/>
                  <a:pt x="92" y="95"/>
                  <a:pt x="92" y="95"/>
                </a:cubicBezTo>
                <a:cubicBezTo>
                  <a:pt x="94" y="99"/>
                  <a:pt x="94" y="107"/>
                  <a:pt x="94" y="107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9" y="109"/>
                  <a:pt x="98" y="100"/>
                  <a:pt x="97" y="94"/>
                </a:cubicBezTo>
                <a:cubicBezTo>
                  <a:pt x="108" y="99"/>
                  <a:pt x="108" y="99"/>
                  <a:pt x="108" y="99"/>
                </a:cubicBezTo>
                <a:cubicBezTo>
                  <a:pt x="108" y="101"/>
                  <a:pt x="108" y="101"/>
                  <a:pt x="108" y="101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10" y="106"/>
                  <a:pt x="110" y="115"/>
                  <a:pt x="112" y="119"/>
                </a:cubicBezTo>
                <a:cubicBezTo>
                  <a:pt x="114" y="122"/>
                  <a:pt x="117" y="123"/>
                  <a:pt x="122" y="123"/>
                </a:cubicBezTo>
                <a:cubicBezTo>
                  <a:pt x="124" y="123"/>
                  <a:pt x="127" y="123"/>
                  <a:pt x="131" y="122"/>
                </a:cubicBezTo>
                <a:cubicBezTo>
                  <a:pt x="140" y="121"/>
                  <a:pt x="142" y="118"/>
                  <a:pt x="144" y="116"/>
                </a:cubicBezTo>
                <a:cubicBezTo>
                  <a:pt x="145" y="116"/>
                  <a:pt x="145" y="116"/>
                  <a:pt x="145" y="116"/>
                </a:cubicBezTo>
                <a:cubicBezTo>
                  <a:pt x="150" y="111"/>
                  <a:pt x="155" y="103"/>
                  <a:pt x="155" y="96"/>
                </a:cubicBezTo>
                <a:cubicBezTo>
                  <a:pt x="157" y="96"/>
                  <a:pt x="159" y="95"/>
                  <a:pt x="161" y="95"/>
                </a:cubicBezTo>
                <a:cubicBezTo>
                  <a:pt x="161" y="102"/>
                  <a:pt x="164" y="109"/>
                  <a:pt x="166" y="113"/>
                </a:cubicBezTo>
                <a:cubicBezTo>
                  <a:pt x="167" y="113"/>
                  <a:pt x="167" y="113"/>
                  <a:pt x="167" y="113"/>
                </a:cubicBezTo>
                <a:cubicBezTo>
                  <a:pt x="168" y="114"/>
                  <a:pt x="169" y="116"/>
                  <a:pt x="174" y="116"/>
                </a:cubicBezTo>
                <a:cubicBezTo>
                  <a:pt x="174" y="116"/>
                  <a:pt x="175" y="116"/>
                  <a:pt x="176" y="116"/>
                </a:cubicBezTo>
                <a:cubicBezTo>
                  <a:pt x="177" y="116"/>
                  <a:pt x="178" y="116"/>
                  <a:pt x="178" y="116"/>
                </a:cubicBezTo>
                <a:cubicBezTo>
                  <a:pt x="177" y="124"/>
                  <a:pt x="176" y="131"/>
                  <a:pt x="175" y="134"/>
                </a:cubicBezTo>
                <a:cubicBezTo>
                  <a:pt x="173" y="141"/>
                  <a:pt x="172" y="146"/>
                  <a:pt x="171" y="151"/>
                </a:cubicBezTo>
                <a:cubicBezTo>
                  <a:pt x="170" y="157"/>
                  <a:pt x="168" y="161"/>
                  <a:pt x="167" y="167"/>
                </a:cubicBezTo>
                <a:cubicBezTo>
                  <a:pt x="166" y="169"/>
                  <a:pt x="153" y="172"/>
                  <a:pt x="148" y="171"/>
                </a:cubicBezTo>
                <a:cubicBezTo>
                  <a:pt x="142" y="169"/>
                  <a:pt x="136" y="166"/>
                  <a:pt x="132" y="164"/>
                </a:cubicBezTo>
                <a:cubicBezTo>
                  <a:pt x="127" y="161"/>
                  <a:pt x="124" y="159"/>
                  <a:pt x="120" y="157"/>
                </a:cubicBezTo>
                <a:cubicBezTo>
                  <a:pt x="108" y="151"/>
                  <a:pt x="103" y="148"/>
                  <a:pt x="97" y="117"/>
                </a:cubicBezTo>
                <a:cubicBezTo>
                  <a:pt x="95" y="117"/>
                  <a:pt x="95" y="117"/>
                  <a:pt x="95" y="117"/>
                </a:cubicBezTo>
                <a:cubicBezTo>
                  <a:pt x="95" y="117"/>
                  <a:pt x="95" y="118"/>
                  <a:pt x="95" y="119"/>
                </a:cubicBezTo>
                <a:cubicBezTo>
                  <a:pt x="94" y="120"/>
                  <a:pt x="92" y="122"/>
                  <a:pt x="89" y="121"/>
                </a:cubicBezTo>
                <a:cubicBezTo>
                  <a:pt x="88" y="121"/>
                  <a:pt x="88" y="121"/>
                  <a:pt x="88" y="121"/>
                </a:cubicBezTo>
                <a:cubicBezTo>
                  <a:pt x="85" y="120"/>
                  <a:pt x="80" y="118"/>
                  <a:pt x="77" y="113"/>
                </a:cubicBezTo>
                <a:close/>
                <a:moveTo>
                  <a:pt x="131" y="243"/>
                </a:moveTo>
                <a:cubicBezTo>
                  <a:pt x="96" y="217"/>
                  <a:pt x="89" y="208"/>
                  <a:pt x="88" y="200"/>
                </a:cubicBezTo>
                <a:cubicBezTo>
                  <a:pt x="87" y="194"/>
                  <a:pt x="90" y="182"/>
                  <a:pt x="92" y="175"/>
                </a:cubicBezTo>
                <a:cubicBezTo>
                  <a:pt x="93" y="176"/>
                  <a:pt x="93" y="176"/>
                  <a:pt x="93" y="176"/>
                </a:cubicBezTo>
                <a:cubicBezTo>
                  <a:pt x="98" y="165"/>
                  <a:pt x="96" y="154"/>
                  <a:pt x="95" y="147"/>
                </a:cubicBezTo>
                <a:cubicBezTo>
                  <a:pt x="95" y="146"/>
                  <a:pt x="95" y="146"/>
                  <a:pt x="95" y="146"/>
                </a:cubicBezTo>
                <a:cubicBezTo>
                  <a:pt x="94" y="140"/>
                  <a:pt x="92" y="126"/>
                  <a:pt x="92" y="123"/>
                </a:cubicBezTo>
                <a:cubicBezTo>
                  <a:pt x="93" y="123"/>
                  <a:pt x="95" y="122"/>
                  <a:pt x="96" y="121"/>
                </a:cubicBezTo>
                <a:cubicBezTo>
                  <a:pt x="101" y="149"/>
                  <a:pt x="107" y="152"/>
                  <a:pt x="119" y="159"/>
                </a:cubicBezTo>
                <a:cubicBezTo>
                  <a:pt x="123" y="160"/>
                  <a:pt x="126" y="162"/>
                  <a:pt x="131" y="165"/>
                </a:cubicBezTo>
                <a:cubicBezTo>
                  <a:pt x="135" y="168"/>
                  <a:pt x="141" y="171"/>
                  <a:pt x="147" y="173"/>
                </a:cubicBezTo>
                <a:cubicBezTo>
                  <a:pt x="148" y="173"/>
                  <a:pt x="150" y="173"/>
                  <a:pt x="151" y="173"/>
                </a:cubicBezTo>
                <a:cubicBezTo>
                  <a:pt x="158" y="173"/>
                  <a:pt x="167" y="170"/>
                  <a:pt x="169" y="167"/>
                </a:cubicBezTo>
                <a:cubicBezTo>
                  <a:pt x="169" y="167"/>
                  <a:pt x="169" y="166"/>
                  <a:pt x="169" y="166"/>
                </a:cubicBezTo>
                <a:cubicBezTo>
                  <a:pt x="169" y="173"/>
                  <a:pt x="169" y="186"/>
                  <a:pt x="170" y="195"/>
                </a:cubicBezTo>
                <a:cubicBezTo>
                  <a:pt x="172" y="207"/>
                  <a:pt x="151" y="237"/>
                  <a:pt x="131" y="243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Freeform: Shape 9"/>
          <p:cNvSpPr/>
          <p:nvPr/>
        </p:nvSpPr>
        <p:spPr bwMode="auto">
          <a:xfrm>
            <a:off x="5581326" y="1849652"/>
            <a:ext cx="1087700" cy="1095757"/>
          </a:xfrm>
          <a:custGeom>
            <a:avLst/>
            <a:gdLst/>
            <a:ahLst/>
            <a:cxnLst>
              <a:cxn ang="0">
                <a:pos x="100" y="177"/>
              </a:cxn>
              <a:cxn ang="0">
                <a:pos x="102" y="180"/>
              </a:cxn>
              <a:cxn ang="0">
                <a:pos x="188" y="172"/>
              </a:cxn>
              <a:cxn ang="0">
                <a:pos x="177" y="207"/>
              </a:cxn>
              <a:cxn ang="0">
                <a:pos x="139" y="183"/>
              </a:cxn>
              <a:cxn ang="0">
                <a:pos x="138" y="177"/>
              </a:cxn>
              <a:cxn ang="0">
                <a:pos x="144" y="179"/>
              </a:cxn>
              <a:cxn ang="0">
                <a:pos x="162" y="182"/>
              </a:cxn>
              <a:cxn ang="0">
                <a:pos x="166" y="182"/>
              </a:cxn>
              <a:cxn ang="0">
                <a:pos x="172" y="182"/>
              </a:cxn>
              <a:cxn ang="0">
                <a:pos x="101" y="133"/>
              </a:cxn>
              <a:cxn ang="0">
                <a:pos x="148" y="103"/>
              </a:cxn>
              <a:cxn ang="0">
                <a:pos x="183" y="132"/>
              </a:cxn>
              <a:cxn ang="0">
                <a:pos x="185" y="157"/>
              </a:cxn>
              <a:cxn ang="0">
                <a:pos x="173" y="151"/>
              </a:cxn>
              <a:cxn ang="0">
                <a:pos x="148" y="175"/>
              </a:cxn>
              <a:cxn ang="0">
                <a:pos x="143" y="177"/>
              </a:cxn>
              <a:cxn ang="0">
                <a:pos x="113" y="151"/>
              </a:cxn>
              <a:cxn ang="0">
                <a:pos x="99" y="169"/>
              </a:cxn>
              <a:cxn ang="0">
                <a:pos x="99" y="163"/>
              </a:cxn>
              <a:cxn ang="0">
                <a:pos x="107" y="121"/>
              </a:cxn>
              <a:cxn ang="0">
                <a:pos x="142" y="42"/>
              </a:cxn>
              <a:cxn ang="0">
                <a:pos x="176" y="117"/>
              </a:cxn>
              <a:cxn ang="0">
                <a:pos x="148" y="101"/>
              </a:cxn>
              <a:cxn ang="0">
                <a:pos x="107" y="121"/>
              </a:cxn>
              <a:cxn ang="0">
                <a:pos x="0" y="17"/>
              </a:cxn>
              <a:cxn ang="0">
                <a:pos x="86" y="89"/>
              </a:cxn>
              <a:cxn ang="0">
                <a:pos x="71" y="103"/>
              </a:cxn>
              <a:cxn ang="0">
                <a:pos x="105" y="123"/>
              </a:cxn>
              <a:cxn ang="0">
                <a:pos x="99" y="132"/>
              </a:cxn>
              <a:cxn ang="0">
                <a:pos x="90" y="149"/>
              </a:cxn>
              <a:cxn ang="0">
                <a:pos x="81" y="162"/>
              </a:cxn>
              <a:cxn ang="0">
                <a:pos x="90" y="242"/>
              </a:cxn>
              <a:cxn ang="0">
                <a:pos x="150" y="268"/>
              </a:cxn>
              <a:cxn ang="0">
                <a:pos x="204" y="188"/>
              </a:cxn>
              <a:cxn ang="0">
                <a:pos x="207" y="138"/>
              </a:cxn>
              <a:cxn ang="0">
                <a:pos x="204" y="136"/>
              </a:cxn>
              <a:cxn ang="0">
                <a:pos x="200" y="131"/>
              </a:cxn>
              <a:cxn ang="0">
                <a:pos x="187" y="137"/>
              </a:cxn>
              <a:cxn ang="0">
                <a:pos x="178" y="119"/>
              </a:cxn>
              <a:cxn ang="0">
                <a:pos x="205" y="100"/>
              </a:cxn>
              <a:cxn ang="0">
                <a:pos x="191" y="88"/>
              </a:cxn>
              <a:cxn ang="0">
                <a:pos x="266" y="17"/>
              </a:cxn>
            </a:cxnLst>
            <a:rect l="0" t="0" r="r" b="b"/>
            <a:pathLst>
              <a:path w="266" h="268">
                <a:moveTo>
                  <a:pt x="102" y="180"/>
                </a:moveTo>
                <a:cubicBezTo>
                  <a:pt x="102" y="180"/>
                  <a:pt x="101" y="179"/>
                  <a:pt x="100" y="177"/>
                </a:cubicBezTo>
                <a:cubicBezTo>
                  <a:pt x="101" y="178"/>
                  <a:pt x="102" y="179"/>
                  <a:pt x="103" y="180"/>
                </a:cubicBezTo>
                <a:cubicBezTo>
                  <a:pt x="102" y="180"/>
                  <a:pt x="102" y="180"/>
                  <a:pt x="102" y="180"/>
                </a:cubicBezTo>
                <a:moveTo>
                  <a:pt x="172" y="182"/>
                </a:moveTo>
                <a:cubicBezTo>
                  <a:pt x="180" y="182"/>
                  <a:pt x="187" y="181"/>
                  <a:pt x="188" y="172"/>
                </a:cubicBezTo>
                <a:cubicBezTo>
                  <a:pt x="189" y="182"/>
                  <a:pt x="186" y="194"/>
                  <a:pt x="183" y="196"/>
                </a:cubicBezTo>
                <a:cubicBezTo>
                  <a:pt x="183" y="202"/>
                  <a:pt x="177" y="207"/>
                  <a:pt x="177" y="207"/>
                </a:cubicBezTo>
                <a:cubicBezTo>
                  <a:pt x="177" y="207"/>
                  <a:pt x="180" y="214"/>
                  <a:pt x="181" y="218"/>
                </a:cubicBezTo>
                <a:cubicBezTo>
                  <a:pt x="173" y="204"/>
                  <a:pt x="161" y="191"/>
                  <a:pt x="139" y="183"/>
                </a:cubicBezTo>
                <a:cubicBezTo>
                  <a:pt x="137" y="183"/>
                  <a:pt x="135" y="182"/>
                  <a:pt x="133" y="182"/>
                </a:cubicBezTo>
                <a:cubicBezTo>
                  <a:pt x="136" y="181"/>
                  <a:pt x="138" y="179"/>
                  <a:pt x="138" y="177"/>
                </a:cubicBezTo>
                <a:cubicBezTo>
                  <a:pt x="140" y="178"/>
                  <a:pt x="141" y="179"/>
                  <a:pt x="143" y="179"/>
                </a:cubicBezTo>
                <a:cubicBezTo>
                  <a:pt x="143" y="179"/>
                  <a:pt x="144" y="179"/>
                  <a:pt x="144" y="179"/>
                </a:cubicBezTo>
                <a:cubicBezTo>
                  <a:pt x="145" y="179"/>
                  <a:pt x="147" y="178"/>
                  <a:pt x="148" y="178"/>
                </a:cubicBezTo>
                <a:cubicBezTo>
                  <a:pt x="150" y="181"/>
                  <a:pt x="154" y="182"/>
                  <a:pt x="162" y="182"/>
                </a:cubicBezTo>
                <a:cubicBezTo>
                  <a:pt x="162" y="182"/>
                  <a:pt x="163" y="182"/>
                  <a:pt x="164" y="182"/>
                </a:cubicBezTo>
                <a:cubicBezTo>
                  <a:pt x="164" y="182"/>
                  <a:pt x="165" y="182"/>
                  <a:pt x="166" y="182"/>
                </a:cubicBezTo>
                <a:cubicBezTo>
                  <a:pt x="167" y="182"/>
                  <a:pt x="168" y="182"/>
                  <a:pt x="169" y="182"/>
                </a:cubicBezTo>
                <a:cubicBezTo>
                  <a:pt x="170" y="182"/>
                  <a:pt x="171" y="182"/>
                  <a:pt x="172" y="182"/>
                </a:cubicBezTo>
                <a:moveTo>
                  <a:pt x="98" y="164"/>
                </a:moveTo>
                <a:cubicBezTo>
                  <a:pt x="99" y="154"/>
                  <a:pt x="99" y="138"/>
                  <a:pt x="101" y="133"/>
                </a:cubicBezTo>
                <a:cubicBezTo>
                  <a:pt x="108" y="120"/>
                  <a:pt x="125" y="107"/>
                  <a:pt x="131" y="105"/>
                </a:cubicBezTo>
                <a:cubicBezTo>
                  <a:pt x="133" y="104"/>
                  <a:pt x="141" y="103"/>
                  <a:pt x="148" y="103"/>
                </a:cubicBezTo>
                <a:cubicBezTo>
                  <a:pt x="152" y="103"/>
                  <a:pt x="156" y="103"/>
                  <a:pt x="158" y="104"/>
                </a:cubicBezTo>
                <a:cubicBezTo>
                  <a:pt x="167" y="109"/>
                  <a:pt x="182" y="125"/>
                  <a:pt x="183" y="132"/>
                </a:cubicBezTo>
                <a:cubicBezTo>
                  <a:pt x="184" y="136"/>
                  <a:pt x="184" y="143"/>
                  <a:pt x="185" y="151"/>
                </a:cubicBezTo>
                <a:cubicBezTo>
                  <a:pt x="185" y="153"/>
                  <a:pt x="185" y="155"/>
                  <a:pt x="185" y="157"/>
                </a:cubicBezTo>
                <a:cubicBezTo>
                  <a:pt x="182" y="152"/>
                  <a:pt x="178" y="151"/>
                  <a:pt x="174" y="151"/>
                </a:cubicBezTo>
                <a:cubicBezTo>
                  <a:pt x="174" y="151"/>
                  <a:pt x="174" y="151"/>
                  <a:pt x="173" y="151"/>
                </a:cubicBezTo>
                <a:cubicBezTo>
                  <a:pt x="167" y="151"/>
                  <a:pt x="148" y="154"/>
                  <a:pt x="148" y="175"/>
                </a:cubicBezTo>
                <a:cubicBezTo>
                  <a:pt x="148" y="175"/>
                  <a:pt x="148" y="175"/>
                  <a:pt x="148" y="175"/>
                </a:cubicBezTo>
                <a:cubicBezTo>
                  <a:pt x="147" y="176"/>
                  <a:pt x="145" y="177"/>
                  <a:pt x="144" y="177"/>
                </a:cubicBezTo>
                <a:cubicBezTo>
                  <a:pt x="144" y="177"/>
                  <a:pt x="143" y="177"/>
                  <a:pt x="143" y="177"/>
                </a:cubicBezTo>
                <a:cubicBezTo>
                  <a:pt x="141" y="177"/>
                  <a:pt x="140" y="176"/>
                  <a:pt x="139" y="175"/>
                </a:cubicBezTo>
                <a:cubicBezTo>
                  <a:pt x="138" y="154"/>
                  <a:pt x="119" y="151"/>
                  <a:pt x="113" y="151"/>
                </a:cubicBezTo>
                <a:cubicBezTo>
                  <a:pt x="113" y="151"/>
                  <a:pt x="113" y="151"/>
                  <a:pt x="112" y="151"/>
                </a:cubicBezTo>
                <a:cubicBezTo>
                  <a:pt x="107" y="151"/>
                  <a:pt x="98" y="153"/>
                  <a:pt x="99" y="169"/>
                </a:cubicBezTo>
                <a:cubicBezTo>
                  <a:pt x="99" y="171"/>
                  <a:pt x="99" y="172"/>
                  <a:pt x="99" y="173"/>
                </a:cubicBezTo>
                <a:cubicBezTo>
                  <a:pt x="98" y="170"/>
                  <a:pt x="98" y="166"/>
                  <a:pt x="99" y="163"/>
                </a:cubicBezTo>
                <a:cubicBezTo>
                  <a:pt x="98" y="164"/>
                  <a:pt x="98" y="164"/>
                  <a:pt x="98" y="164"/>
                </a:cubicBezTo>
                <a:moveTo>
                  <a:pt x="107" y="121"/>
                </a:moveTo>
                <a:cubicBezTo>
                  <a:pt x="109" y="79"/>
                  <a:pt x="109" y="79"/>
                  <a:pt x="109" y="79"/>
                </a:cubicBezTo>
                <a:cubicBezTo>
                  <a:pt x="142" y="42"/>
                  <a:pt x="142" y="42"/>
                  <a:pt x="142" y="42"/>
                </a:cubicBezTo>
                <a:cubicBezTo>
                  <a:pt x="172" y="77"/>
                  <a:pt x="172" y="77"/>
                  <a:pt x="172" y="77"/>
                </a:cubicBezTo>
                <a:cubicBezTo>
                  <a:pt x="176" y="117"/>
                  <a:pt x="176" y="117"/>
                  <a:pt x="176" y="117"/>
                </a:cubicBezTo>
                <a:cubicBezTo>
                  <a:pt x="171" y="111"/>
                  <a:pt x="164" y="105"/>
                  <a:pt x="159" y="102"/>
                </a:cubicBezTo>
                <a:cubicBezTo>
                  <a:pt x="156" y="101"/>
                  <a:pt x="152" y="101"/>
                  <a:pt x="148" y="101"/>
                </a:cubicBezTo>
                <a:cubicBezTo>
                  <a:pt x="140" y="101"/>
                  <a:pt x="132" y="102"/>
                  <a:pt x="130" y="103"/>
                </a:cubicBezTo>
                <a:cubicBezTo>
                  <a:pt x="125" y="105"/>
                  <a:pt x="115" y="112"/>
                  <a:pt x="107" y="121"/>
                </a:cubicBezTo>
                <a:moveTo>
                  <a:pt x="128" y="0"/>
                </a:moveTo>
                <a:cubicBezTo>
                  <a:pt x="47" y="0"/>
                  <a:pt x="0" y="17"/>
                  <a:pt x="0" y="17"/>
                </a:cubicBezTo>
                <a:cubicBezTo>
                  <a:pt x="0" y="17"/>
                  <a:pt x="6" y="60"/>
                  <a:pt x="17" y="68"/>
                </a:cubicBezTo>
                <a:cubicBezTo>
                  <a:pt x="24" y="72"/>
                  <a:pt x="79" y="84"/>
                  <a:pt x="86" y="89"/>
                </a:cubicBezTo>
                <a:cubicBezTo>
                  <a:pt x="61" y="104"/>
                  <a:pt x="61" y="104"/>
                  <a:pt x="61" y="104"/>
                </a:cubicBezTo>
                <a:cubicBezTo>
                  <a:pt x="64" y="103"/>
                  <a:pt x="67" y="103"/>
                  <a:pt x="71" y="103"/>
                </a:cubicBezTo>
                <a:cubicBezTo>
                  <a:pt x="83" y="103"/>
                  <a:pt x="98" y="107"/>
                  <a:pt x="105" y="113"/>
                </a:cubicBezTo>
                <a:cubicBezTo>
                  <a:pt x="105" y="123"/>
                  <a:pt x="105" y="123"/>
                  <a:pt x="105" y="123"/>
                </a:cubicBezTo>
                <a:cubicBezTo>
                  <a:pt x="102" y="126"/>
                  <a:pt x="100" y="129"/>
                  <a:pt x="99" y="132"/>
                </a:cubicBezTo>
                <a:cubicBezTo>
                  <a:pt x="99" y="132"/>
                  <a:pt x="99" y="132"/>
                  <a:pt x="99" y="132"/>
                </a:cubicBezTo>
                <a:cubicBezTo>
                  <a:pt x="98" y="134"/>
                  <a:pt x="98" y="138"/>
                  <a:pt x="97" y="144"/>
                </a:cubicBezTo>
                <a:cubicBezTo>
                  <a:pt x="95" y="144"/>
                  <a:pt x="92" y="146"/>
                  <a:pt x="90" y="149"/>
                </a:cubicBezTo>
                <a:cubicBezTo>
                  <a:pt x="93" y="144"/>
                  <a:pt x="91" y="135"/>
                  <a:pt x="75" y="131"/>
                </a:cubicBezTo>
                <a:cubicBezTo>
                  <a:pt x="82" y="136"/>
                  <a:pt x="91" y="140"/>
                  <a:pt x="81" y="162"/>
                </a:cubicBezTo>
                <a:cubicBezTo>
                  <a:pt x="71" y="184"/>
                  <a:pt x="70" y="197"/>
                  <a:pt x="74" y="205"/>
                </a:cubicBezTo>
                <a:cubicBezTo>
                  <a:pt x="74" y="216"/>
                  <a:pt x="80" y="237"/>
                  <a:pt x="90" y="242"/>
                </a:cubicBezTo>
                <a:cubicBezTo>
                  <a:pt x="96" y="256"/>
                  <a:pt x="117" y="268"/>
                  <a:pt x="148" y="268"/>
                </a:cubicBezTo>
                <a:cubicBezTo>
                  <a:pt x="148" y="268"/>
                  <a:pt x="149" y="268"/>
                  <a:pt x="150" y="268"/>
                </a:cubicBezTo>
                <a:cubicBezTo>
                  <a:pt x="181" y="268"/>
                  <a:pt x="191" y="241"/>
                  <a:pt x="192" y="239"/>
                </a:cubicBezTo>
                <a:cubicBezTo>
                  <a:pt x="198" y="238"/>
                  <a:pt x="217" y="219"/>
                  <a:pt x="204" y="188"/>
                </a:cubicBezTo>
                <a:cubicBezTo>
                  <a:pt x="211" y="175"/>
                  <a:pt x="206" y="165"/>
                  <a:pt x="197" y="157"/>
                </a:cubicBezTo>
                <a:cubicBezTo>
                  <a:pt x="193" y="148"/>
                  <a:pt x="198" y="138"/>
                  <a:pt x="207" y="138"/>
                </a:cubicBezTo>
                <a:cubicBezTo>
                  <a:pt x="209" y="138"/>
                  <a:pt x="210" y="138"/>
                  <a:pt x="212" y="139"/>
                </a:cubicBezTo>
                <a:cubicBezTo>
                  <a:pt x="210" y="137"/>
                  <a:pt x="207" y="136"/>
                  <a:pt x="204" y="136"/>
                </a:cubicBezTo>
                <a:cubicBezTo>
                  <a:pt x="199" y="136"/>
                  <a:pt x="194" y="139"/>
                  <a:pt x="191" y="143"/>
                </a:cubicBezTo>
                <a:cubicBezTo>
                  <a:pt x="190" y="137"/>
                  <a:pt x="196" y="132"/>
                  <a:pt x="200" y="131"/>
                </a:cubicBezTo>
                <a:cubicBezTo>
                  <a:pt x="199" y="131"/>
                  <a:pt x="199" y="131"/>
                  <a:pt x="198" y="131"/>
                </a:cubicBezTo>
                <a:cubicBezTo>
                  <a:pt x="193" y="131"/>
                  <a:pt x="190" y="135"/>
                  <a:pt x="187" y="137"/>
                </a:cubicBezTo>
                <a:cubicBezTo>
                  <a:pt x="187" y="134"/>
                  <a:pt x="186" y="132"/>
                  <a:pt x="185" y="131"/>
                </a:cubicBezTo>
                <a:cubicBezTo>
                  <a:pt x="185" y="128"/>
                  <a:pt x="182" y="124"/>
                  <a:pt x="178" y="119"/>
                </a:cubicBezTo>
                <a:cubicBezTo>
                  <a:pt x="177" y="111"/>
                  <a:pt x="177" y="111"/>
                  <a:pt x="177" y="111"/>
                </a:cubicBezTo>
                <a:cubicBezTo>
                  <a:pt x="180" y="106"/>
                  <a:pt x="190" y="100"/>
                  <a:pt x="205" y="100"/>
                </a:cubicBezTo>
                <a:cubicBezTo>
                  <a:pt x="207" y="100"/>
                  <a:pt x="209" y="100"/>
                  <a:pt x="212" y="100"/>
                </a:cubicBezTo>
                <a:cubicBezTo>
                  <a:pt x="203" y="93"/>
                  <a:pt x="191" y="88"/>
                  <a:pt x="191" y="88"/>
                </a:cubicBezTo>
                <a:cubicBezTo>
                  <a:pt x="191" y="88"/>
                  <a:pt x="240" y="69"/>
                  <a:pt x="249" y="67"/>
                </a:cubicBezTo>
                <a:cubicBezTo>
                  <a:pt x="259" y="65"/>
                  <a:pt x="266" y="17"/>
                  <a:pt x="266" y="17"/>
                </a:cubicBezTo>
                <a:cubicBezTo>
                  <a:pt x="266" y="17"/>
                  <a:pt x="209" y="0"/>
                  <a:pt x="128" y="0"/>
                </a:cubicBezTo>
              </a:path>
            </a:pathLst>
          </a:custGeom>
          <a:solidFill>
            <a:schemeClr val="bg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Freeform: Shape 10"/>
          <p:cNvSpPr/>
          <p:nvPr/>
        </p:nvSpPr>
        <p:spPr bwMode="auto">
          <a:xfrm>
            <a:off x="7184677" y="3700757"/>
            <a:ext cx="743263" cy="559964"/>
          </a:xfrm>
          <a:custGeom>
            <a:avLst/>
            <a:gdLst/>
            <a:ahLst/>
            <a:cxnLst>
              <a:cxn ang="0">
                <a:pos x="81" y="118"/>
              </a:cxn>
              <a:cxn ang="0">
                <a:pos x="75" y="118"/>
              </a:cxn>
              <a:cxn ang="0">
                <a:pos x="54" y="97"/>
              </a:cxn>
              <a:cxn ang="0">
                <a:pos x="37" y="76"/>
              </a:cxn>
              <a:cxn ang="0">
                <a:pos x="56" y="90"/>
              </a:cxn>
              <a:cxn ang="0">
                <a:pos x="19" y="64"/>
              </a:cxn>
              <a:cxn ang="0">
                <a:pos x="33" y="68"/>
              </a:cxn>
              <a:cxn ang="0">
                <a:pos x="54" y="51"/>
              </a:cxn>
              <a:cxn ang="0">
                <a:pos x="112" y="41"/>
              </a:cxn>
              <a:cxn ang="0">
                <a:pos x="170" y="48"/>
              </a:cxn>
              <a:cxn ang="0">
                <a:pos x="132" y="34"/>
              </a:cxn>
              <a:cxn ang="0">
                <a:pos x="172" y="44"/>
              </a:cxn>
              <a:cxn ang="0">
                <a:pos x="153" y="31"/>
              </a:cxn>
              <a:cxn ang="0">
                <a:pos x="172" y="36"/>
              </a:cxn>
              <a:cxn ang="0">
                <a:pos x="149" y="26"/>
              </a:cxn>
              <a:cxn ang="0">
                <a:pos x="174" y="30"/>
              </a:cxn>
              <a:cxn ang="0">
                <a:pos x="154" y="22"/>
              </a:cxn>
              <a:cxn ang="0">
                <a:pos x="180" y="29"/>
              </a:cxn>
              <a:cxn ang="0">
                <a:pos x="155" y="17"/>
              </a:cxn>
              <a:cxn ang="0">
                <a:pos x="171" y="18"/>
              </a:cxn>
              <a:cxn ang="0">
                <a:pos x="63" y="9"/>
              </a:cxn>
              <a:cxn ang="0">
                <a:pos x="12" y="38"/>
              </a:cxn>
              <a:cxn ang="0">
                <a:pos x="8" y="61"/>
              </a:cxn>
              <a:cxn ang="0">
                <a:pos x="7" y="92"/>
              </a:cxn>
              <a:cxn ang="0">
                <a:pos x="40" y="125"/>
              </a:cxn>
              <a:cxn ang="0">
                <a:pos x="111" y="135"/>
              </a:cxn>
              <a:cxn ang="0">
                <a:pos x="161" y="126"/>
              </a:cxn>
              <a:cxn ang="0">
                <a:pos x="156" y="98"/>
              </a:cxn>
              <a:cxn ang="0">
                <a:pos x="169" y="100"/>
              </a:cxn>
              <a:cxn ang="0">
                <a:pos x="153" y="93"/>
              </a:cxn>
              <a:cxn ang="0">
                <a:pos x="170" y="94"/>
              </a:cxn>
              <a:cxn ang="0">
                <a:pos x="150" y="90"/>
              </a:cxn>
              <a:cxn ang="0">
                <a:pos x="164" y="84"/>
              </a:cxn>
              <a:cxn ang="0">
                <a:pos x="144" y="85"/>
              </a:cxn>
              <a:cxn ang="0">
                <a:pos x="142" y="99"/>
              </a:cxn>
              <a:cxn ang="0">
                <a:pos x="138" y="102"/>
              </a:cxn>
              <a:cxn ang="0">
                <a:pos x="118" y="112"/>
              </a:cxn>
              <a:cxn ang="0">
                <a:pos x="99" y="118"/>
              </a:cxn>
              <a:cxn ang="0">
                <a:pos x="81" y="118"/>
              </a:cxn>
            </a:cxnLst>
            <a:rect l="0" t="0" r="r" b="b"/>
            <a:pathLst>
              <a:path w="182" h="137">
                <a:moveTo>
                  <a:pt x="81" y="118"/>
                </a:moveTo>
                <a:cubicBezTo>
                  <a:pt x="80" y="117"/>
                  <a:pt x="77" y="118"/>
                  <a:pt x="75" y="118"/>
                </a:cubicBezTo>
                <a:cubicBezTo>
                  <a:pt x="67" y="115"/>
                  <a:pt x="58" y="105"/>
                  <a:pt x="54" y="97"/>
                </a:cubicBezTo>
                <a:cubicBezTo>
                  <a:pt x="49" y="88"/>
                  <a:pt x="43" y="82"/>
                  <a:pt x="37" y="76"/>
                </a:cubicBezTo>
                <a:cubicBezTo>
                  <a:pt x="43" y="78"/>
                  <a:pt x="50" y="84"/>
                  <a:pt x="56" y="90"/>
                </a:cubicBezTo>
                <a:cubicBezTo>
                  <a:pt x="42" y="73"/>
                  <a:pt x="31" y="67"/>
                  <a:pt x="19" y="64"/>
                </a:cubicBezTo>
                <a:cubicBezTo>
                  <a:pt x="22" y="64"/>
                  <a:pt x="33" y="68"/>
                  <a:pt x="33" y="68"/>
                </a:cubicBezTo>
                <a:cubicBezTo>
                  <a:pt x="39" y="60"/>
                  <a:pt x="46" y="55"/>
                  <a:pt x="54" y="51"/>
                </a:cubicBezTo>
                <a:cubicBezTo>
                  <a:pt x="83" y="36"/>
                  <a:pt x="112" y="41"/>
                  <a:pt x="112" y="41"/>
                </a:cubicBezTo>
                <a:cubicBezTo>
                  <a:pt x="134" y="38"/>
                  <a:pt x="157" y="43"/>
                  <a:pt x="170" y="48"/>
                </a:cubicBezTo>
                <a:cubicBezTo>
                  <a:pt x="167" y="45"/>
                  <a:pt x="158" y="40"/>
                  <a:pt x="132" y="34"/>
                </a:cubicBezTo>
                <a:cubicBezTo>
                  <a:pt x="143" y="33"/>
                  <a:pt x="165" y="39"/>
                  <a:pt x="172" y="44"/>
                </a:cubicBezTo>
                <a:cubicBezTo>
                  <a:pt x="169" y="41"/>
                  <a:pt x="168" y="37"/>
                  <a:pt x="153" y="31"/>
                </a:cubicBezTo>
                <a:cubicBezTo>
                  <a:pt x="159" y="32"/>
                  <a:pt x="161" y="32"/>
                  <a:pt x="172" y="36"/>
                </a:cubicBezTo>
                <a:cubicBezTo>
                  <a:pt x="172" y="36"/>
                  <a:pt x="167" y="33"/>
                  <a:pt x="149" y="26"/>
                </a:cubicBezTo>
                <a:cubicBezTo>
                  <a:pt x="149" y="26"/>
                  <a:pt x="162" y="29"/>
                  <a:pt x="174" y="30"/>
                </a:cubicBezTo>
                <a:cubicBezTo>
                  <a:pt x="174" y="30"/>
                  <a:pt x="171" y="28"/>
                  <a:pt x="154" y="22"/>
                </a:cubicBezTo>
                <a:cubicBezTo>
                  <a:pt x="160" y="21"/>
                  <a:pt x="169" y="22"/>
                  <a:pt x="180" y="29"/>
                </a:cubicBezTo>
                <a:cubicBezTo>
                  <a:pt x="172" y="18"/>
                  <a:pt x="166" y="18"/>
                  <a:pt x="155" y="17"/>
                </a:cubicBezTo>
                <a:cubicBezTo>
                  <a:pt x="164" y="14"/>
                  <a:pt x="163" y="15"/>
                  <a:pt x="171" y="18"/>
                </a:cubicBezTo>
                <a:cubicBezTo>
                  <a:pt x="144" y="0"/>
                  <a:pt x="97" y="2"/>
                  <a:pt x="63" y="9"/>
                </a:cubicBezTo>
                <a:cubicBezTo>
                  <a:pt x="28" y="17"/>
                  <a:pt x="18" y="32"/>
                  <a:pt x="12" y="38"/>
                </a:cubicBezTo>
                <a:cubicBezTo>
                  <a:pt x="6" y="44"/>
                  <a:pt x="6" y="57"/>
                  <a:pt x="8" y="61"/>
                </a:cubicBezTo>
                <a:cubicBezTo>
                  <a:pt x="3" y="63"/>
                  <a:pt x="0" y="77"/>
                  <a:pt x="7" y="92"/>
                </a:cubicBezTo>
                <a:cubicBezTo>
                  <a:pt x="14" y="107"/>
                  <a:pt x="31" y="121"/>
                  <a:pt x="40" y="125"/>
                </a:cubicBezTo>
                <a:cubicBezTo>
                  <a:pt x="45" y="129"/>
                  <a:pt x="78" y="137"/>
                  <a:pt x="111" y="135"/>
                </a:cubicBezTo>
                <a:cubicBezTo>
                  <a:pt x="135" y="133"/>
                  <a:pt x="148" y="126"/>
                  <a:pt x="161" y="126"/>
                </a:cubicBezTo>
                <a:cubicBezTo>
                  <a:pt x="170" y="127"/>
                  <a:pt x="182" y="103"/>
                  <a:pt x="156" y="98"/>
                </a:cubicBezTo>
                <a:cubicBezTo>
                  <a:pt x="156" y="98"/>
                  <a:pt x="164" y="98"/>
                  <a:pt x="169" y="100"/>
                </a:cubicBezTo>
                <a:cubicBezTo>
                  <a:pt x="165" y="96"/>
                  <a:pt x="153" y="93"/>
                  <a:pt x="153" y="93"/>
                </a:cubicBezTo>
                <a:cubicBezTo>
                  <a:pt x="170" y="94"/>
                  <a:pt x="170" y="94"/>
                  <a:pt x="170" y="94"/>
                </a:cubicBezTo>
                <a:cubicBezTo>
                  <a:pt x="170" y="94"/>
                  <a:pt x="159" y="89"/>
                  <a:pt x="150" y="90"/>
                </a:cubicBezTo>
                <a:cubicBezTo>
                  <a:pt x="152" y="85"/>
                  <a:pt x="162" y="84"/>
                  <a:pt x="164" y="84"/>
                </a:cubicBezTo>
                <a:cubicBezTo>
                  <a:pt x="160" y="81"/>
                  <a:pt x="144" y="85"/>
                  <a:pt x="144" y="85"/>
                </a:cubicBezTo>
                <a:cubicBezTo>
                  <a:pt x="144" y="89"/>
                  <a:pt x="145" y="95"/>
                  <a:pt x="142" y="99"/>
                </a:cubicBezTo>
                <a:cubicBezTo>
                  <a:pt x="140" y="101"/>
                  <a:pt x="139" y="101"/>
                  <a:pt x="138" y="102"/>
                </a:cubicBezTo>
                <a:cubicBezTo>
                  <a:pt x="127" y="106"/>
                  <a:pt x="123" y="110"/>
                  <a:pt x="118" y="112"/>
                </a:cubicBezTo>
                <a:cubicBezTo>
                  <a:pt x="110" y="115"/>
                  <a:pt x="104" y="117"/>
                  <a:pt x="99" y="118"/>
                </a:cubicBezTo>
                <a:cubicBezTo>
                  <a:pt x="95" y="119"/>
                  <a:pt x="81" y="118"/>
                  <a:pt x="81" y="118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Freeform: Shape 11"/>
          <p:cNvSpPr/>
          <p:nvPr/>
        </p:nvSpPr>
        <p:spPr bwMode="auto">
          <a:xfrm>
            <a:off x="7784926" y="3513431"/>
            <a:ext cx="396810" cy="833904"/>
          </a:xfrm>
          <a:custGeom>
            <a:avLst/>
            <a:gdLst/>
            <a:ahLst/>
            <a:cxnLst>
              <a:cxn ang="0">
                <a:pos x="13" y="171"/>
              </a:cxn>
              <a:cxn ang="0">
                <a:pos x="30" y="195"/>
              </a:cxn>
              <a:cxn ang="0">
                <a:pos x="80" y="203"/>
              </a:cxn>
              <a:cxn ang="0">
                <a:pos x="96" y="104"/>
              </a:cxn>
              <a:cxn ang="0">
                <a:pos x="80" y="0"/>
              </a:cxn>
              <a:cxn ang="0">
                <a:pos x="21" y="21"/>
              </a:cxn>
              <a:cxn ang="0">
                <a:pos x="0" y="74"/>
              </a:cxn>
              <a:cxn ang="0">
                <a:pos x="25" y="78"/>
              </a:cxn>
              <a:cxn ang="0">
                <a:pos x="57" y="123"/>
              </a:cxn>
              <a:cxn ang="0">
                <a:pos x="7" y="148"/>
              </a:cxn>
              <a:cxn ang="0">
                <a:pos x="13" y="171"/>
              </a:cxn>
            </a:cxnLst>
            <a:rect l="0" t="0" r="r" b="b"/>
            <a:pathLst>
              <a:path w="97" h="204">
                <a:moveTo>
                  <a:pt x="13" y="171"/>
                </a:moveTo>
                <a:cubicBezTo>
                  <a:pt x="16" y="176"/>
                  <a:pt x="18" y="189"/>
                  <a:pt x="30" y="195"/>
                </a:cubicBezTo>
                <a:cubicBezTo>
                  <a:pt x="45" y="203"/>
                  <a:pt x="79" y="204"/>
                  <a:pt x="80" y="203"/>
                </a:cubicBezTo>
                <a:cubicBezTo>
                  <a:pt x="80" y="203"/>
                  <a:pt x="96" y="153"/>
                  <a:pt x="96" y="104"/>
                </a:cubicBezTo>
                <a:cubicBezTo>
                  <a:pt x="97" y="52"/>
                  <a:pt x="80" y="0"/>
                  <a:pt x="80" y="0"/>
                </a:cubicBezTo>
                <a:cubicBezTo>
                  <a:pt x="80" y="0"/>
                  <a:pt x="38" y="8"/>
                  <a:pt x="21" y="21"/>
                </a:cubicBezTo>
                <a:cubicBezTo>
                  <a:pt x="12" y="27"/>
                  <a:pt x="6" y="63"/>
                  <a:pt x="0" y="74"/>
                </a:cubicBezTo>
                <a:cubicBezTo>
                  <a:pt x="0" y="74"/>
                  <a:pt x="13" y="73"/>
                  <a:pt x="25" y="78"/>
                </a:cubicBezTo>
                <a:cubicBezTo>
                  <a:pt x="38" y="83"/>
                  <a:pt x="58" y="94"/>
                  <a:pt x="57" y="123"/>
                </a:cubicBezTo>
                <a:cubicBezTo>
                  <a:pt x="56" y="151"/>
                  <a:pt x="24" y="149"/>
                  <a:pt x="7" y="148"/>
                </a:cubicBezTo>
                <a:cubicBezTo>
                  <a:pt x="7" y="152"/>
                  <a:pt x="13" y="171"/>
                  <a:pt x="13" y="171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reeform: Shape 12"/>
          <p:cNvSpPr/>
          <p:nvPr/>
        </p:nvSpPr>
        <p:spPr bwMode="auto">
          <a:xfrm>
            <a:off x="7482787" y="3855855"/>
            <a:ext cx="294082" cy="332354"/>
          </a:xfrm>
          <a:custGeom>
            <a:avLst/>
            <a:gdLst/>
            <a:ahLst/>
            <a:cxnLst>
              <a:cxn ang="0">
                <a:pos x="18" y="81"/>
              </a:cxn>
              <a:cxn ang="0">
                <a:pos x="9" y="81"/>
              </a:cxn>
              <a:cxn ang="0">
                <a:pos x="4" y="81"/>
              </a:cxn>
              <a:cxn ang="0">
                <a:pos x="1" y="81"/>
              </a:cxn>
              <a:cxn ang="0">
                <a:pos x="0" y="79"/>
              </a:cxn>
              <a:cxn ang="0">
                <a:pos x="4" y="79"/>
              </a:cxn>
              <a:cxn ang="0">
                <a:pos x="10" y="79"/>
              </a:cxn>
              <a:cxn ang="0">
                <a:pos x="34" y="77"/>
              </a:cxn>
              <a:cxn ang="0">
                <a:pos x="52" y="69"/>
              </a:cxn>
              <a:cxn ang="0">
                <a:pos x="61" y="65"/>
              </a:cxn>
              <a:cxn ang="0">
                <a:pos x="61" y="65"/>
              </a:cxn>
              <a:cxn ang="0">
                <a:pos x="70" y="53"/>
              </a:cxn>
              <a:cxn ang="0">
                <a:pos x="62" y="24"/>
              </a:cxn>
              <a:cxn ang="0">
                <a:pos x="41" y="4"/>
              </a:cxn>
              <a:cxn ang="0">
                <a:pos x="31" y="2"/>
              </a:cxn>
              <a:cxn ang="0">
                <a:pos x="31" y="0"/>
              </a:cxn>
              <a:cxn ang="0">
                <a:pos x="41" y="2"/>
              </a:cxn>
              <a:cxn ang="0">
                <a:pos x="64" y="23"/>
              </a:cxn>
              <a:cxn ang="0">
                <a:pos x="72" y="53"/>
              </a:cxn>
              <a:cxn ang="0">
                <a:pos x="62" y="66"/>
              </a:cxn>
              <a:cxn ang="0">
                <a:pos x="61" y="66"/>
              </a:cxn>
              <a:cxn ang="0">
                <a:pos x="53" y="71"/>
              </a:cxn>
              <a:cxn ang="0">
                <a:pos x="34" y="79"/>
              </a:cxn>
              <a:cxn ang="0">
                <a:pos x="18" y="81"/>
              </a:cxn>
            </a:cxnLst>
            <a:rect l="0" t="0" r="r" b="b"/>
            <a:pathLst>
              <a:path w="72" h="81">
                <a:moveTo>
                  <a:pt x="18" y="81"/>
                </a:moveTo>
                <a:cubicBezTo>
                  <a:pt x="14" y="81"/>
                  <a:pt x="11" y="81"/>
                  <a:pt x="9" y="81"/>
                </a:cubicBezTo>
                <a:cubicBezTo>
                  <a:pt x="8" y="80"/>
                  <a:pt x="6" y="80"/>
                  <a:pt x="4" y="81"/>
                </a:cubicBezTo>
                <a:cubicBezTo>
                  <a:pt x="3" y="81"/>
                  <a:pt x="2" y="81"/>
                  <a:pt x="1" y="81"/>
                </a:cubicBezTo>
                <a:cubicBezTo>
                  <a:pt x="0" y="79"/>
                  <a:pt x="0" y="79"/>
                  <a:pt x="0" y="79"/>
                </a:cubicBezTo>
                <a:cubicBezTo>
                  <a:pt x="2" y="79"/>
                  <a:pt x="3" y="79"/>
                  <a:pt x="4" y="79"/>
                </a:cubicBezTo>
                <a:cubicBezTo>
                  <a:pt x="6" y="79"/>
                  <a:pt x="8" y="78"/>
                  <a:pt x="10" y="79"/>
                </a:cubicBezTo>
                <a:cubicBezTo>
                  <a:pt x="12" y="80"/>
                  <a:pt x="23" y="81"/>
                  <a:pt x="34" y="77"/>
                </a:cubicBezTo>
                <a:cubicBezTo>
                  <a:pt x="41" y="75"/>
                  <a:pt x="46" y="72"/>
                  <a:pt x="52" y="69"/>
                </a:cubicBezTo>
                <a:cubicBezTo>
                  <a:pt x="55" y="67"/>
                  <a:pt x="58" y="66"/>
                  <a:pt x="61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9" y="61"/>
                  <a:pt x="70" y="60"/>
                  <a:pt x="70" y="53"/>
                </a:cubicBezTo>
                <a:cubicBezTo>
                  <a:pt x="70" y="43"/>
                  <a:pt x="67" y="32"/>
                  <a:pt x="62" y="24"/>
                </a:cubicBezTo>
                <a:cubicBezTo>
                  <a:pt x="55" y="12"/>
                  <a:pt x="48" y="5"/>
                  <a:pt x="41" y="4"/>
                </a:cubicBezTo>
                <a:cubicBezTo>
                  <a:pt x="35" y="3"/>
                  <a:pt x="31" y="2"/>
                  <a:pt x="31" y="2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6" y="1"/>
                  <a:pt x="41" y="2"/>
                </a:cubicBezTo>
                <a:cubicBezTo>
                  <a:pt x="49" y="3"/>
                  <a:pt x="56" y="10"/>
                  <a:pt x="64" y="23"/>
                </a:cubicBezTo>
                <a:cubicBezTo>
                  <a:pt x="69" y="32"/>
                  <a:pt x="72" y="43"/>
                  <a:pt x="72" y="53"/>
                </a:cubicBezTo>
                <a:cubicBezTo>
                  <a:pt x="72" y="62"/>
                  <a:pt x="69" y="63"/>
                  <a:pt x="62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59" y="68"/>
                  <a:pt x="56" y="69"/>
                  <a:pt x="53" y="71"/>
                </a:cubicBezTo>
                <a:cubicBezTo>
                  <a:pt x="47" y="73"/>
                  <a:pt x="41" y="77"/>
                  <a:pt x="34" y="79"/>
                </a:cubicBezTo>
                <a:cubicBezTo>
                  <a:pt x="29" y="81"/>
                  <a:pt x="23" y="81"/>
                  <a:pt x="18" y="81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reeform: Shape 13"/>
          <p:cNvSpPr/>
          <p:nvPr/>
        </p:nvSpPr>
        <p:spPr bwMode="auto">
          <a:xfrm>
            <a:off x="7176620" y="2925267"/>
            <a:ext cx="175241" cy="175241"/>
          </a:xfrm>
          <a:custGeom>
            <a:avLst/>
            <a:gdLst/>
            <a:ahLst/>
            <a:cxnLst>
              <a:cxn ang="0">
                <a:pos x="28" y="43"/>
              </a:cxn>
              <a:cxn ang="0">
                <a:pos x="27" y="43"/>
              </a:cxn>
              <a:cxn ang="0">
                <a:pos x="3" y="10"/>
              </a:cxn>
              <a:cxn ang="0">
                <a:pos x="21" y="0"/>
              </a:cxn>
              <a:cxn ang="0">
                <a:pos x="23" y="1"/>
              </a:cxn>
              <a:cxn ang="0">
                <a:pos x="23" y="1"/>
              </a:cxn>
              <a:cxn ang="0">
                <a:pos x="34" y="7"/>
              </a:cxn>
              <a:cxn ang="0">
                <a:pos x="42" y="23"/>
              </a:cxn>
              <a:cxn ang="0">
                <a:pos x="33" y="36"/>
              </a:cxn>
              <a:cxn ang="0">
                <a:pos x="33" y="39"/>
              </a:cxn>
              <a:cxn ang="0">
                <a:pos x="28" y="43"/>
              </a:cxn>
              <a:cxn ang="0">
                <a:pos x="21" y="4"/>
              </a:cxn>
              <a:cxn ang="0">
                <a:pos x="7" y="11"/>
              </a:cxn>
              <a:cxn ang="0">
                <a:pos x="28" y="38"/>
              </a:cxn>
              <a:cxn ang="0">
                <a:pos x="29" y="37"/>
              </a:cxn>
              <a:cxn ang="0">
                <a:pos x="29" y="35"/>
              </a:cxn>
              <a:cxn ang="0">
                <a:pos x="30" y="34"/>
              </a:cxn>
              <a:cxn ang="0">
                <a:pos x="38" y="22"/>
              </a:cxn>
              <a:cxn ang="0">
                <a:pos x="31" y="9"/>
              </a:cxn>
              <a:cxn ang="0">
                <a:pos x="23" y="5"/>
              </a:cxn>
              <a:cxn ang="0">
                <a:pos x="22" y="4"/>
              </a:cxn>
              <a:cxn ang="0">
                <a:pos x="21" y="4"/>
              </a:cxn>
            </a:cxnLst>
            <a:rect l="0" t="0" r="r" b="b"/>
            <a:pathLst>
              <a:path w="43" h="43">
                <a:moveTo>
                  <a:pt x="28" y="43"/>
                </a:moveTo>
                <a:cubicBezTo>
                  <a:pt x="27" y="43"/>
                  <a:pt x="27" y="43"/>
                  <a:pt x="27" y="43"/>
                </a:cubicBezTo>
                <a:cubicBezTo>
                  <a:pt x="21" y="39"/>
                  <a:pt x="0" y="17"/>
                  <a:pt x="3" y="10"/>
                </a:cubicBezTo>
                <a:cubicBezTo>
                  <a:pt x="6" y="4"/>
                  <a:pt x="14" y="0"/>
                  <a:pt x="21" y="0"/>
                </a:cubicBezTo>
                <a:cubicBezTo>
                  <a:pt x="21" y="0"/>
                  <a:pt x="22" y="0"/>
                  <a:pt x="23" y="1"/>
                </a:cubicBezTo>
                <a:cubicBezTo>
                  <a:pt x="23" y="1"/>
                  <a:pt x="23" y="1"/>
                  <a:pt x="23" y="1"/>
                </a:cubicBezTo>
                <a:cubicBezTo>
                  <a:pt x="26" y="1"/>
                  <a:pt x="29" y="1"/>
                  <a:pt x="34" y="7"/>
                </a:cubicBezTo>
                <a:cubicBezTo>
                  <a:pt x="40" y="13"/>
                  <a:pt x="43" y="18"/>
                  <a:pt x="42" y="23"/>
                </a:cubicBezTo>
                <a:cubicBezTo>
                  <a:pt x="41" y="27"/>
                  <a:pt x="35" y="34"/>
                  <a:pt x="33" y="36"/>
                </a:cubicBezTo>
                <a:cubicBezTo>
                  <a:pt x="33" y="39"/>
                  <a:pt x="33" y="39"/>
                  <a:pt x="33" y="39"/>
                </a:cubicBezTo>
                <a:lnTo>
                  <a:pt x="28" y="43"/>
                </a:lnTo>
                <a:close/>
                <a:moveTo>
                  <a:pt x="21" y="4"/>
                </a:moveTo>
                <a:cubicBezTo>
                  <a:pt x="16" y="4"/>
                  <a:pt x="9" y="6"/>
                  <a:pt x="7" y="11"/>
                </a:cubicBezTo>
                <a:cubicBezTo>
                  <a:pt x="5" y="15"/>
                  <a:pt x="20" y="32"/>
                  <a:pt x="28" y="38"/>
                </a:cubicBezTo>
                <a:cubicBezTo>
                  <a:pt x="29" y="37"/>
                  <a:pt x="29" y="37"/>
                  <a:pt x="29" y="37"/>
                </a:cubicBezTo>
                <a:cubicBezTo>
                  <a:pt x="29" y="35"/>
                  <a:pt x="29" y="35"/>
                  <a:pt x="29" y="35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2"/>
                  <a:pt x="37" y="25"/>
                  <a:pt x="38" y="22"/>
                </a:cubicBezTo>
                <a:cubicBezTo>
                  <a:pt x="39" y="18"/>
                  <a:pt x="36" y="14"/>
                  <a:pt x="31" y="9"/>
                </a:cubicBezTo>
                <a:cubicBezTo>
                  <a:pt x="27" y="5"/>
                  <a:pt x="25" y="5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2" y="4"/>
                  <a:pt x="21" y="4"/>
                  <a:pt x="21" y="4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: Shape 14"/>
          <p:cNvSpPr/>
          <p:nvPr/>
        </p:nvSpPr>
        <p:spPr bwMode="auto">
          <a:xfrm>
            <a:off x="7033607" y="2782255"/>
            <a:ext cx="179270" cy="163156"/>
          </a:xfrm>
          <a:custGeom>
            <a:avLst/>
            <a:gdLst/>
            <a:ahLst/>
            <a:cxnLst>
              <a:cxn ang="0">
                <a:pos x="32" y="40"/>
              </a:cxn>
              <a:cxn ang="0">
                <a:pos x="32" y="40"/>
              </a:cxn>
              <a:cxn ang="0">
                <a:pos x="1" y="15"/>
              </a:cxn>
              <a:cxn ang="0">
                <a:pos x="0" y="14"/>
              </a:cxn>
              <a:cxn ang="0">
                <a:pos x="5" y="9"/>
              </a:cxn>
              <a:cxn ang="0">
                <a:pos x="8" y="9"/>
              </a:cxn>
              <a:cxn ang="0">
                <a:pos x="21" y="1"/>
              </a:cxn>
              <a:cxn ang="0">
                <a:pos x="23" y="0"/>
              </a:cxn>
              <a:cxn ang="0">
                <a:pos x="37" y="8"/>
              </a:cxn>
              <a:cxn ang="0">
                <a:pos x="43" y="19"/>
              </a:cxn>
              <a:cxn ang="0">
                <a:pos x="43" y="20"/>
              </a:cxn>
              <a:cxn ang="0">
                <a:pos x="34" y="39"/>
              </a:cxn>
              <a:cxn ang="0">
                <a:pos x="32" y="40"/>
              </a:cxn>
              <a:cxn ang="0">
                <a:pos x="6" y="15"/>
              </a:cxn>
              <a:cxn ang="0">
                <a:pos x="32" y="36"/>
              </a:cxn>
              <a:cxn ang="0">
                <a:pos x="33" y="36"/>
              </a:cxn>
              <a:cxn ang="0">
                <a:pos x="40" y="20"/>
              </a:cxn>
              <a:cxn ang="0">
                <a:pos x="39" y="19"/>
              </a:cxn>
              <a:cxn ang="0">
                <a:pos x="35" y="11"/>
              </a:cxn>
              <a:cxn ang="0">
                <a:pos x="23" y="4"/>
              </a:cxn>
              <a:cxn ang="0">
                <a:pos x="22" y="4"/>
              </a:cxn>
              <a:cxn ang="0">
                <a:pos x="10" y="13"/>
              </a:cxn>
              <a:cxn ang="0">
                <a:pos x="9" y="13"/>
              </a:cxn>
              <a:cxn ang="0">
                <a:pos x="7" y="13"/>
              </a:cxn>
              <a:cxn ang="0">
                <a:pos x="6" y="15"/>
              </a:cxn>
            </a:cxnLst>
            <a:rect l="0" t="0" r="r" b="b"/>
            <a:pathLst>
              <a:path w="44" h="40">
                <a:moveTo>
                  <a:pt x="32" y="40"/>
                </a:moveTo>
                <a:cubicBezTo>
                  <a:pt x="32" y="40"/>
                  <a:pt x="32" y="40"/>
                  <a:pt x="32" y="40"/>
                </a:cubicBezTo>
                <a:cubicBezTo>
                  <a:pt x="24" y="40"/>
                  <a:pt x="5" y="21"/>
                  <a:pt x="1" y="15"/>
                </a:cubicBezTo>
                <a:cubicBezTo>
                  <a:pt x="0" y="14"/>
                  <a:pt x="0" y="14"/>
                  <a:pt x="0" y="14"/>
                </a:cubicBezTo>
                <a:cubicBezTo>
                  <a:pt x="5" y="9"/>
                  <a:pt x="5" y="9"/>
                  <a:pt x="5" y="9"/>
                </a:cubicBezTo>
                <a:cubicBezTo>
                  <a:pt x="8" y="9"/>
                  <a:pt x="8" y="9"/>
                  <a:pt x="8" y="9"/>
                </a:cubicBezTo>
                <a:cubicBezTo>
                  <a:pt x="10" y="8"/>
                  <a:pt x="17" y="2"/>
                  <a:pt x="21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28" y="0"/>
                  <a:pt x="32" y="3"/>
                  <a:pt x="37" y="8"/>
                </a:cubicBezTo>
                <a:cubicBezTo>
                  <a:pt x="42" y="13"/>
                  <a:pt x="43" y="16"/>
                  <a:pt x="43" y="19"/>
                </a:cubicBezTo>
                <a:cubicBezTo>
                  <a:pt x="43" y="20"/>
                  <a:pt x="43" y="20"/>
                  <a:pt x="43" y="20"/>
                </a:cubicBezTo>
                <a:cubicBezTo>
                  <a:pt x="44" y="26"/>
                  <a:pt x="41" y="36"/>
                  <a:pt x="34" y="39"/>
                </a:cubicBezTo>
                <a:cubicBezTo>
                  <a:pt x="34" y="40"/>
                  <a:pt x="33" y="40"/>
                  <a:pt x="32" y="40"/>
                </a:cubicBezTo>
                <a:close/>
                <a:moveTo>
                  <a:pt x="6" y="15"/>
                </a:moveTo>
                <a:cubicBezTo>
                  <a:pt x="11" y="22"/>
                  <a:pt x="27" y="36"/>
                  <a:pt x="32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8" y="34"/>
                  <a:pt x="40" y="25"/>
                  <a:pt x="40" y="20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17"/>
                  <a:pt x="39" y="15"/>
                  <a:pt x="35" y="11"/>
                </a:cubicBezTo>
                <a:cubicBezTo>
                  <a:pt x="31" y="7"/>
                  <a:pt x="27" y="4"/>
                  <a:pt x="23" y="4"/>
                </a:cubicBezTo>
                <a:cubicBezTo>
                  <a:pt x="23" y="4"/>
                  <a:pt x="22" y="4"/>
                  <a:pt x="22" y="4"/>
                </a:cubicBezTo>
                <a:cubicBezTo>
                  <a:pt x="19" y="5"/>
                  <a:pt x="12" y="11"/>
                  <a:pt x="10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7" y="13"/>
                  <a:pt x="7" y="13"/>
                  <a:pt x="7" y="13"/>
                </a:cubicBezTo>
                <a:lnTo>
                  <a:pt x="6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Freeform: Shape 15"/>
          <p:cNvSpPr/>
          <p:nvPr/>
        </p:nvSpPr>
        <p:spPr bwMode="auto">
          <a:xfrm>
            <a:off x="7156477" y="2929295"/>
            <a:ext cx="52371" cy="48342"/>
          </a:xfrm>
          <a:custGeom>
            <a:avLst/>
            <a:gdLst/>
            <a:ahLst/>
            <a:cxnLst>
              <a:cxn ang="0">
                <a:pos x="9" y="12"/>
              </a:cxn>
              <a:cxn ang="0">
                <a:pos x="0" y="2"/>
              </a:cxn>
              <a:cxn ang="0">
                <a:pos x="7" y="0"/>
              </a:cxn>
              <a:cxn ang="0">
                <a:pos x="13" y="6"/>
              </a:cxn>
              <a:cxn ang="0">
                <a:pos x="9" y="12"/>
              </a:cxn>
            </a:cxnLst>
            <a:rect l="0" t="0" r="r" b="b"/>
            <a:pathLst>
              <a:path w="13" h="12">
                <a:moveTo>
                  <a:pt x="9" y="12"/>
                </a:moveTo>
                <a:cubicBezTo>
                  <a:pt x="9" y="10"/>
                  <a:pt x="1" y="2"/>
                  <a:pt x="0" y="2"/>
                </a:cubicBezTo>
                <a:cubicBezTo>
                  <a:pt x="0" y="2"/>
                  <a:pt x="5" y="1"/>
                  <a:pt x="7" y="0"/>
                </a:cubicBezTo>
                <a:cubicBezTo>
                  <a:pt x="8" y="3"/>
                  <a:pt x="10" y="5"/>
                  <a:pt x="13" y="6"/>
                </a:cubicBezTo>
                <a:cubicBezTo>
                  <a:pt x="11" y="6"/>
                  <a:pt x="9" y="12"/>
                  <a:pt x="9" y="1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: Shape 16"/>
          <p:cNvSpPr/>
          <p:nvPr/>
        </p:nvSpPr>
        <p:spPr bwMode="auto">
          <a:xfrm>
            <a:off x="6882538" y="2651327"/>
            <a:ext cx="600249" cy="563993"/>
          </a:xfrm>
          <a:custGeom>
            <a:avLst/>
            <a:gdLst/>
            <a:ahLst/>
            <a:cxnLst>
              <a:cxn ang="0">
                <a:pos x="62" y="138"/>
              </a:cxn>
              <a:cxn ang="0">
                <a:pos x="62" y="138"/>
              </a:cxn>
              <a:cxn ang="0">
                <a:pos x="28" y="123"/>
              </a:cxn>
              <a:cxn ang="0">
                <a:pos x="18" y="62"/>
              </a:cxn>
              <a:cxn ang="0">
                <a:pos x="37" y="41"/>
              </a:cxn>
              <a:cxn ang="0">
                <a:pos x="45" y="34"/>
              </a:cxn>
              <a:cxn ang="0">
                <a:pos x="56" y="23"/>
              </a:cxn>
              <a:cxn ang="0">
                <a:pos x="96" y="1"/>
              </a:cxn>
              <a:cxn ang="0">
                <a:pos x="134" y="14"/>
              </a:cxn>
              <a:cxn ang="0">
                <a:pos x="147" y="58"/>
              </a:cxn>
              <a:cxn ang="0">
                <a:pos x="133" y="83"/>
              </a:cxn>
              <a:cxn ang="0">
                <a:pos x="129" y="87"/>
              </a:cxn>
              <a:cxn ang="0">
                <a:pos x="106" y="110"/>
              </a:cxn>
              <a:cxn ang="0">
                <a:pos x="100" y="117"/>
              </a:cxn>
              <a:cxn ang="0">
                <a:pos x="92" y="126"/>
              </a:cxn>
              <a:cxn ang="0">
                <a:pos x="62" y="138"/>
              </a:cxn>
              <a:cxn ang="0">
                <a:pos x="94" y="3"/>
              </a:cxn>
              <a:cxn ang="0">
                <a:pos x="57" y="24"/>
              </a:cxn>
              <a:cxn ang="0">
                <a:pos x="46" y="35"/>
              </a:cxn>
              <a:cxn ang="0">
                <a:pos x="38" y="43"/>
              </a:cxn>
              <a:cxn ang="0">
                <a:pos x="20" y="63"/>
              </a:cxn>
              <a:cxn ang="0">
                <a:pos x="29" y="121"/>
              </a:cxn>
              <a:cxn ang="0">
                <a:pos x="62" y="136"/>
              </a:cxn>
              <a:cxn ang="0">
                <a:pos x="62" y="136"/>
              </a:cxn>
              <a:cxn ang="0">
                <a:pos x="91" y="124"/>
              </a:cxn>
              <a:cxn ang="0">
                <a:pos x="98" y="116"/>
              </a:cxn>
              <a:cxn ang="0">
                <a:pos x="105" y="109"/>
              </a:cxn>
              <a:cxn ang="0">
                <a:pos x="128" y="86"/>
              </a:cxn>
              <a:cxn ang="0">
                <a:pos x="131" y="82"/>
              </a:cxn>
              <a:cxn ang="0">
                <a:pos x="145" y="58"/>
              </a:cxn>
              <a:cxn ang="0">
                <a:pos x="133" y="16"/>
              </a:cxn>
              <a:cxn ang="0">
                <a:pos x="96" y="3"/>
              </a:cxn>
              <a:cxn ang="0">
                <a:pos x="94" y="3"/>
              </a:cxn>
            </a:cxnLst>
            <a:rect l="0" t="0" r="r" b="b"/>
            <a:pathLst>
              <a:path w="147" h="138">
                <a:moveTo>
                  <a:pt x="62" y="138"/>
                </a:moveTo>
                <a:cubicBezTo>
                  <a:pt x="62" y="138"/>
                  <a:pt x="62" y="138"/>
                  <a:pt x="62" y="138"/>
                </a:cubicBezTo>
                <a:cubicBezTo>
                  <a:pt x="47" y="138"/>
                  <a:pt x="35" y="130"/>
                  <a:pt x="28" y="123"/>
                </a:cubicBezTo>
                <a:cubicBezTo>
                  <a:pt x="0" y="97"/>
                  <a:pt x="14" y="70"/>
                  <a:pt x="18" y="62"/>
                </a:cubicBezTo>
                <a:cubicBezTo>
                  <a:pt x="23" y="54"/>
                  <a:pt x="32" y="45"/>
                  <a:pt x="37" y="41"/>
                </a:cubicBezTo>
                <a:cubicBezTo>
                  <a:pt x="39" y="40"/>
                  <a:pt x="41" y="37"/>
                  <a:pt x="45" y="34"/>
                </a:cubicBezTo>
                <a:cubicBezTo>
                  <a:pt x="48" y="31"/>
                  <a:pt x="51" y="27"/>
                  <a:pt x="56" y="23"/>
                </a:cubicBezTo>
                <a:cubicBezTo>
                  <a:pt x="63" y="16"/>
                  <a:pt x="83" y="0"/>
                  <a:pt x="96" y="1"/>
                </a:cubicBezTo>
                <a:cubicBezTo>
                  <a:pt x="112" y="3"/>
                  <a:pt x="125" y="5"/>
                  <a:pt x="134" y="14"/>
                </a:cubicBezTo>
                <a:cubicBezTo>
                  <a:pt x="144" y="25"/>
                  <a:pt x="146" y="46"/>
                  <a:pt x="147" y="58"/>
                </a:cubicBezTo>
                <a:cubicBezTo>
                  <a:pt x="145" y="68"/>
                  <a:pt x="138" y="76"/>
                  <a:pt x="133" y="83"/>
                </a:cubicBezTo>
                <a:cubicBezTo>
                  <a:pt x="131" y="84"/>
                  <a:pt x="130" y="86"/>
                  <a:pt x="129" y="87"/>
                </a:cubicBezTo>
                <a:cubicBezTo>
                  <a:pt x="124" y="94"/>
                  <a:pt x="110" y="108"/>
                  <a:pt x="106" y="110"/>
                </a:cubicBezTo>
                <a:cubicBezTo>
                  <a:pt x="105" y="111"/>
                  <a:pt x="102" y="114"/>
                  <a:pt x="100" y="117"/>
                </a:cubicBezTo>
                <a:cubicBezTo>
                  <a:pt x="97" y="120"/>
                  <a:pt x="95" y="124"/>
                  <a:pt x="92" y="126"/>
                </a:cubicBezTo>
                <a:cubicBezTo>
                  <a:pt x="82" y="134"/>
                  <a:pt x="72" y="138"/>
                  <a:pt x="62" y="138"/>
                </a:cubicBezTo>
                <a:close/>
                <a:moveTo>
                  <a:pt x="94" y="3"/>
                </a:moveTo>
                <a:cubicBezTo>
                  <a:pt x="82" y="3"/>
                  <a:pt x="63" y="19"/>
                  <a:pt x="57" y="24"/>
                </a:cubicBezTo>
                <a:cubicBezTo>
                  <a:pt x="53" y="29"/>
                  <a:pt x="49" y="32"/>
                  <a:pt x="46" y="35"/>
                </a:cubicBezTo>
                <a:cubicBezTo>
                  <a:pt x="43" y="39"/>
                  <a:pt x="40" y="41"/>
                  <a:pt x="38" y="43"/>
                </a:cubicBezTo>
                <a:cubicBezTo>
                  <a:pt x="33" y="46"/>
                  <a:pt x="25" y="56"/>
                  <a:pt x="20" y="63"/>
                </a:cubicBezTo>
                <a:cubicBezTo>
                  <a:pt x="15" y="71"/>
                  <a:pt x="3" y="97"/>
                  <a:pt x="29" y="121"/>
                </a:cubicBezTo>
                <a:cubicBezTo>
                  <a:pt x="36" y="128"/>
                  <a:pt x="47" y="136"/>
                  <a:pt x="62" y="136"/>
                </a:cubicBezTo>
                <a:cubicBezTo>
                  <a:pt x="62" y="136"/>
                  <a:pt x="62" y="136"/>
                  <a:pt x="62" y="136"/>
                </a:cubicBezTo>
                <a:cubicBezTo>
                  <a:pt x="72" y="136"/>
                  <a:pt x="82" y="132"/>
                  <a:pt x="91" y="124"/>
                </a:cubicBezTo>
                <a:cubicBezTo>
                  <a:pt x="93" y="122"/>
                  <a:pt x="96" y="119"/>
                  <a:pt x="98" y="116"/>
                </a:cubicBezTo>
                <a:cubicBezTo>
                  <a:pt x="101" y="113"/>
                  <a:pt x="103" y="110"/>
                  <a:pt x="105" y="109"/>
                </a:cubicBezTo>
                <a:cubicBezTo>
                  <a:pt x="109" y="106"/>
                  <a:pt x="123" y="93"/>
                  <a:pt x="128" y="86"/>
                </a:cubicBezTo>
                <a:cubicBezTo>
                  <a:pt x="129" y="85"/>
                  <a:pt x="130" y="83"/>
                  <a:pt x="131" y="82"/>
                </a:cubicBezTo>
                <a:cubicBezTo>
                  <a:pt x="137" y="75"/>
                  <a:pt x="143" y="67"/>
                  <a:pt x="145" y="58"/>
                </a:cubicBezTo>
                <a:cubicBezTo>
                  <a:pt x="145" y="49"/>
                  <a:pt x="143" y="26"/>
                  <a:pt x="133" y="16"/>
                </a:cubicBezTo>
                <a:cubicBezTo>
                  <a:pt x="124" y="6"/>
                  <a:pt x="112" y="5"/>
                  <a:pt x="96" y="3"/>
                </a:cubicBezTo>
                <a:cubicBezTo>
                  <a:pt x="95" y="3"/>
                  <a:pt x="95" y="3"/>
                  <a:pt x="94" y="3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reeform: Shape 17"/>
          <p:cNvSpPr/>
          <p:nvPr/>
        </p:nvSpPr>
        <p:spPr bwMode="auto">
          <a:xfrm>
            <a:off x="7160506" y="2647299"/>
            <a:ext cx="330339" cy="334367"/>
          </a:xfrm>
          <a:custGeom>
            <a:avLst/>
            <a:gdLst/>
            <a:ahLst/>
            <a:cxnLst>
              <a:cxn ang="0">
                <a:pos x="65" y="82"/>
              </a:cxn>
              <a:cxn ang="0">
                <a:pos x="75" y="71"/>
              </a:cxn>
              <a:cxn ang="0">
                <a:pos x="80" y="60"/>
              </a:cxn>
              <a:cxn ang="0">
                <a:pos x="81" y="51"/>
              </a:cxn>
              <a:cxn ang="0">
                <a:pos x="80" y="40"/>
              </a:cxn>
              <a:cxn ang="0">
                <a:pos x="67" y="13"/>
              </a:cxn>
              <a:cxn ang="0">
                <a:pos x="39" y="0"/>
              </a:cxn>
              <a:cxn ang="0">
                <a:pos x="21" y="2"/>
              </a:cxn>
              <a:cxn ang="0">
                <a:pos x="10" y="6"/>
              </a:cxn>
              <a:cxn ang="0">
                <a:pos x="0" y="15"/>
              </a:cxn>
              <a:cxn ang="0">
                <a:pos x="14" y="10"/>
              </a:cxn>
              <a:cxn ang="0">
                <a:pos x="30" y="14"/>
              </a:cxn>
              <a:cxn ang="0">
                <a:pos x="41" y="9"/>
              </a:cxn>
              <a:cxn ang="0">
                <a:pos x="54" y="13"/>
              </a:cxn>
              <a:cxn ang="0">
                <a:pos x="68" y="32"/>
              </a:cxn>
              <a:cxn ang="0">
                <a:pos x="64" y="48"/>
              </a:cxn>
              <a:cxn ang="0">
                <a:pos x="67" y="57"/>
              </a:cxn>
              <a:cxn ang="0">
                <a:pos x="69" y="63"/>
              </a:cxn>
              <a:cxn ang="0">
                <a:pos x="68" y="69"/>
              </a:cxn>
              <a:cxn ang="0">
                <a:pos x="66" y="78"/>
              </a:cxn>
              <a:cxn ang="0">
                <a:pos x="65" y="82"/>
              </a:cxn>
            </a:cxnLst>
            <a:rect l="0" t="0" r="r" b="b"/>
            <a:pathLst>
              <a:path w="81" h="82">
                <a:moveTo>
                  <a:pt x="65" y="82"/>
                </a:moveTo>
                <a:cubicBezTo>
                  <a:pt x="67" y="81"/>
                  <a:pt x="73" y="75"/>
                  <a:pt x="75" y="71"/>
                </a:cubicBezTo>
                <a:cubicBezTo>
                  <a:pt x="77" y="67"/>
                  <a:pt x="80" y="63"/>
                  <a:pt x="80" y="60"/>
                </a:cubicBezTo>
                <a:cubicBezTo>
                  <a:pt x="80" y="58"/>
                  <a:pt x="81" y="54"/>
                  <a:pt x="81" y="51"/>
                </a:cubicBezTo>
                <a:cubicBezTo>
                  <a:pt x="81" y="45"/>
                  <a:pt x="80" y="42"/>
                  <a:pt x="80" y="40"/>
                </a:cubicBezTo>
                <a:cubicBezTo>
                  <a:pt x="78" y="34"/>
                  <a:pt x="75" y="21"/>
                  <a:pt x="67" y="13"/>
                </a:cubicBezTo>
                <a:cubicBezTo>
                  <a:pt x="58" y="4"/>
                  <a:pt x="49" y="1"/>
                  <a:pt x="39" y="0"/>
                </a:cubicBezTo>
                <a:cubicBezTo>
                  <a:pt x="34" y="0"/>
                  <a:pt x="26" y="1"/>
                  <a:pt x="21" y="2"/>
                </a:cubicBezTo>
                <a:cubicBezTo>
                  <a:pt x="17" y="2"/>
                  <a:pt x="12" y="5"/>
                  <a:pt x="10" y="6"/>
                </a:cubicBezTo>
                <a:cubicBezTo>
                  <a:pt x="7" y="7"/>
                  <a:pt x="2" y="13"/>
                  <a:pt x="0" y="15"/>
                </a:cubicBezTo>
                <a:cubicBezTo>
                  <a:pt x="5" y="15"/>
                  <a:pt x="10" y="9"/>
                  <a:pt x="14" y="10"/>
                </a:cubicBezTo>
                <a:cubicBezTo>
                  <a:pt x="18" y="11"/>
                  <a:pt x="26" y="16"/>
                  <a:pt x="30" y="14"/>
                </a:cubicBezTo>
                <a:cubicBezTo>
                  <a:pt x="33" y="12"/>
                  <a:pt x="38" y="10"/>
                  <a:pt x="41" y="9"/>
                </a:cubicBezTo>
                <a:cubicBezTo>
                  <a:pt x="44" y="9"/>
                  <a:pt x="50" y="10"/>
                  <a:pt x="54" y="13"/>
                </a:cubicBezTo>
                <a:cubicBezTo>
                  <a:pt x="59" y="16"/>
                  <a:pt x="68" y="27"/>
                  <a:pt x="68" y="32"/>
                </a:cubicBezTo>
                <a:cubicBezTo>
                  <a:pt x="69" y="38"/>
                  <a:pt x="69" y="42"/>
                  <a:pt x="64" y="48"/>
                </a:cubicBezTo>
                <a:cubicBezTo>
                  <a:pt x="60" y="53"/>
                  <a:pt x="65" y="54"/>
                  <a:pt x="67" y="57"/>
                </a:cubicBezTo>
                <a:cubicBezTo>
                  <a:pt x="69" y="60"/>
                  <a:pt x="69" y="61"/>
                  <a:pt x="69" y="63"/>
                </a:cubicBezTo>
                <a:cubicBezTo>
                  <a:pt x="69" y="66"/>
                  <a:pt x="69" y="65"/>
                  <a:pt x="68" y="69"/>
                </a:cubicBezTo>
                <a:cubicBezTo>
                  <a:pt x="67" y="74"/>
                  <a:pt x="67" y="75"/>
                  <a:pt x="66" y="78"/>
                </a:cubicBezTo>
                <a:cubicBezTo>
                  <a:pt x="65" y="80"/>
                  <a:pt x="65" y="82"/>
                  <a:pt x="65" y="8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: Shape 18"/>
          <p:cNvSpPr/>
          <p:nvPr/>
        </p:nvSpPr>
        <p:spPr bwMode="auto">
          <a:xfrm>
            <a:off x="7303517" y="2997780"/>
            <a:ext cx="130928" cy="143013"/>
          </a:xfrm>
          <a:custGeom>
            <a:avLst/>
            <a:gdLst/>
            <a:ahLst/>
            <a:cxnLst>
              <a:cxn ang="0">
                <a:pos x="7" y="35"/>
              </a:cxn>
              <a:cxn ang="0">
                <a:pos x="4" y="34"/>
              </a:cxn>
              <a:cxn ang="0">
                <a:pos x="2" y="26"/>
              </a:cxn>
              <a:cxn ang="0">
                <a:pos x="2" y="24"/>
              </a:cxn>
              <a:cxn ang="0">
                <a:pos x="4" y="25"/>
              </a:cxn>
              <a:cxn ang="0">
                <a:pos x="3" y="26"/>
              </a:cxn>
              <a:cxn ang="0">
                <a:pos x="5" y="32"/>
              </a:cxn>
              <a:cxn ang="0">
                <a:pos x="13" y="28"/>
              </a:cxn>
              <a:cxn ang="0">
                <a:pos x="15" y="25"/>
              </a:cxn>
              <a:cxn ang="0">
                <a:pos x="21" y="16"/>
              </a:cxn>
              <a:cxn ang="0">
                <a:pos x="28" y="2"/>
              </a:cxn>
              <a:cxn ang="0">
                <a:pos x="27" y="2"/>
              </a:cxn>
              <a:cxn ang="0">
                <a:pos x="27" y="0"/>
              </a:cxn>
              <a:cxn ang="0">
                <a:pos x="29" y="1"/>
              </a:cxn>
              <a:cxn ang="0">
                <a:pos x="29" y="2"/>
              </a:cxn>
              <a:cxn ang="0">
                <a:pos x="23" y="17"/>
              </a:cxn>
              <a:cxn ang="0">
                <a:pos x="17" y="26"/>
              </a:cxn>
              <a:cxn ang="0">
                <a:pos x="15" y="30"/>
              </a:cxn>
              <a:cxn ang="0">
                <a:pos x="7" y="35"/>
              </a:cxn>
            </a:cxnLst>
            <a:rect l="0" t="0" r="r" b="b"/>
            <a:pathLst>
              <a:path w="32" h="35">
                <a:moveTo>
                  <a:pt x="7" y="35"/>
                </a:moveTo>
                <a:cubicBezTo>
                  <a:pt x="6" y="35"/>
                  <a:pt x="5" y="34"/>
                  <a:pt x="4" y="34"/>
                </a:cubicBezTo>
                <a:cubicBezTo>
                  <a:pt x="0" y="32"/>
                  <a:pt x="1" y="29"/>
                  <a:pt x="2" y="26"/>
                </a:cubicBezTo>
                <a:cubicBezTo>
                  <a:pt x="2" y="24"/>
                  <a:pt x="2" y="24"/>
                  <a:pt x="2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0"/>
                  <a:pt x="2" y="31"/>
                  <a:pt x="5" y="32"/>
                </a:cubicBezTo>
                <a:cubicBezTo>
                  <a:pt x="8" y="33"/>
                  <a:pt x="10" y="32"/>
                  <a:pt x="13" y="28"/>
                </a:cubicBezTo>
                <a:cubicBezTo>
                  <a:pt x="14" y="28"/>
                  <a:pt x="14" y="27"/>
                  <a:pt x="15" y="25"/>
                </a:cubicBezTo>
                <a:cubicBezTo>
                  <a:pt x="17" y="22"/>
                  <a:pt x="19" y="19"/>
                  <a:pt x="21" y="16"/>
                </a:cubicBezTo>
                <a:cubicBezTo>
                  <a:pt x="24" y="13"/>
                  <a:pt x="29" y="6"/>
                  <a:pt x="28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9" y="0"/>
                  <a:pt x="29" y="1"/>
                </a:cubicBezTo>
                <a:cubicBezTo>
                  <a:pt x="29" y="2"/>
                  <a:pt x="29" y="2"/>
                  <a:pt x="29" y="2"/>
                </a:cubicBezTo>
                <a:cubicBezTo>
                  <a:pt x="32" y="7"/>
                  <a:pt x="23" y="17"/>
                  <a:pt x="23" y="17"/>
                </a:cubicBezTo>
                <a:cubicBezTo>
                  <a:pt x="20" y="20"/>
                  <a:pt x="18" y="23"/>
                  <a:pt x="17" y="26"/>
                </a:cubicBezTo>
                <a:cubicBezTo>
                  <a:pt x="16" y="28"/>
                  <a:pt x="15" y="29"/>
                  <a:pt x="15" y="30"/>
                </a:cubicBezTo>
                <a:cubicBezTo>
                  <a:pt x="13" y="32"/>
                  <a:pt x="10" y="35"/>
                  <a:pt x="7" y="3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Freeform: Shape 19"/>
          <p:cNvSpPr/>
          <p:nvPr/>
        </p:nvSpPr>
        <p:spPr bwMode="auto">
          <a:xfrm>
            <a:off x="6987279" y="2707727"/>
            <a:ext cx="157112" cy="118842"/>
          </a:xfrm>
          <a:custGeom>
            <a:avLst/>
            <a:gdLst/>
            <a:ahLst/>
            <a:cxnLst>
              <a:cxn ang="0">
                <a:pos x="7" y="29"/>
              </a:cxn>
              <a:cxn ang="0">
                <a:pos x="2" y="26"/>
              </a:cxn>
              <a:cxn ang="0">
                <a:pos x="7" y="16"/>
              </a:cxn>
              <a:cxn ang="0">
                <a:pos x="11" y="14"/>
              </a:cxn>
              <a:cxn ang="0">
                <a:pos x="20" y="9"/>
              </a:cxn>
              <a:cxn ang="0">
                <a:pos x="36" y="2"/>
              </a:cxn>
              <a:cxn ang="0">
                <a:pos x="38" y="5"/>
              </a:cxn>
              <a:cxn ang="0">
                <a:pos x="36" y="5"/>
              </a:cxn>
              <a:cxn ang="0">
                <a:pos x="35" y="4"/>
              </a:cxn>
              <a:cxn ang="0">
                <a:pos x="21" y="10"/>
              </a:cxn>
              <a:cxn ang="0">
                <a:pos x="12" y="16"/>
              </a:cxn>
              <a:cxn ang="0">
                <a:pos x="8" y="17"/>
              </a:cxn>
              <a:cxn ang="0">
                <a:pos x="4" y="25"/>
              </a:cxn>
              <a:cxn ang="0">
                <a:pos x="10" y="27"/>
              </a:cxn>
              <a:cxn ang="0">
                <a:pos x="12" y="27"/>
              </a:cxn>
              <a:cxn ang="0">
                <a:pos x="12" y="29"/>
              </a:cxn>
              <a:cxn ang="0">
                <a:pos x="11" y="29"/>
              </a:cxn>
              <a:cxn ang="0">
                <a:pos x="7" y="29"/>
              </a:cxn>
            </a:cxnLst>
            <a:rect l="0" t="0" r="r" b="b"/>
            <a:pathLst>
              <a:path w="38" h="29">
                <a:moveTo>
                  <a:pt x="7" y="29"/>
                </a:moveTo>
                <a:cubicBezTo>
                  <a:pt x="5" y="29"/>
                  <a:pt x="3" y="29"/>
                  <a:pt x="2" y="26"/>
                </a:cubicBezTo>
                <a:cubicBezTo>
                  <a:pt x="0" y="21"/>
                  <a:pt x="4" y="18"/>
                  <a:pt x="7" y="16"/>
                </a:cubicBezTo>
                <a:cubicBezTo>
                  <a:pt x="8" y="15"/>
                  <a:pt x="9" y="15"/>
                  <a:pt x="11" y="14"/>
                </a:cubicBezTo>
                <a:cubicBezTo>
                  <a:pt x="14" y="12"/>
                  <a:pt x="17" y="11"/>
                  <a:pt x="20" y="9"/>
                </a:cubicBezTo>
                <a:cubicBezTo>
                  <a:pt x="20" y="8"/>
                  <a:pt x="31" y="0"/>
                  <a:pt x="36" y="2"/>
                </a:cubicBezTo>
                <a:cubicBezTo>
                  <a:pt x="37" y="3"/>
                  <a:pt x="38" y="4"/>
                  <a:pt x="38" y="5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5"/>
                  <a:pt x="36" y="4"/>
                  <a:pt x="35" y="4"/>
                </a:cubicBezTo>
                <a:cubicBezTo>
                  <a:pt x="32" y="3"/>
                  <a:pt x="24" y="7"/>
                  <a:pt x="21" y="10"/>
                </a:cubicBezTo>
                <a:cubicBezTo>
                  <a:pt x="18" y="12"/>
                  <a:pt x="15" y="14"/>
                  <a:pt x="12" y="16"/>
                </a:cubicBezTo>
                <a:cubicBezTo>
                  <a:pt x="10" y="16"/>
                  <a:pt x="9" y="17"/>
                  <a:pt x="8" y="17"/>
                </a:cubicBezTo>
                <a:cubicBezTo>
                  <a:pt x="4" y="20"/>
                  <a:pt x="3" y="23"/>
                  <a:pt x="4" y="25"/>
                </a:cubicBezTo>
                <a:cubicBezTo>
                  <a:pt x="5" y="28"/>
                  <a:pt x="6" y="28"/>
                  <a:pt x="10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9"/>
                  <a:pt x="12" y="29"/>
                  <a:pt x="1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9" y="29"/>
                  <a:pt x="8" y="29"/>
                  <a:pt x="7" y="2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reeform: Shape 20"/>
          <p:cNvSpPr/>
          <p:nvPr/>
        </p:nvSpPr>
        <p:spPr bwMode="auto">
          <a:xfrm>
            <a:off x="7269276" y="2588886"/>
            <a:ext cx="66471" cy="74528"/>
          </a:xfrm>
          <a:custGeom>
            <a:avLst/>
            <a:gdLst/>
            <a:ahLst/>
            <a:cxnLst>
              <a:cxn ang="0">
                <a:pos x="1" y="18"/>
              </a:cxn>
              <a:cxn ang="0">
                <a:pos x="0" y="17"/>
              </a:cxn>
              <a:cxn ang="0">
                <a:pos x="14" y="0"/>
              </a:cxn>
              <a:cxn ang="0">
                <a:pos x="16" y="0"/>
              </a:cxn>
              <a:cxn ang="0">
                <a:pos x="1" y="18"/>
              </a:cxn>
            </a:cxnLst>
            <a:rect l="0" t="0" r="r" b="b"/>
            <a:pathLst>
              <a:path w="16" h="18">
                <a:moveTo>
                  <a:pt x="1" y="18"/>
                </a:move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11" y="5"/>
                  <a:pt x="1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6"/>
                  <a:pt x="2" y="18"/>
                  <a:pt x="1" y="1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reeform: Shape 21"/>
          <p:cNvSpPr/>
          <p:nvPr/>
        </p:nvSpPr>
        <p:spPr bwMode="auto">
          <a:xfrm>
            <a:off x="7164534" y="2091363"/>
            <a:ext cx="878217" cy="874189"/>
          </a:xfrm>
          <a:custGeom>
            <a:avLst/>
            <a:gdLst/>
            <a:ahLst/>
            <a:cxnLst>
              <a:cxn ang="0">
                <a:pos x="88" y="177"/>
              </a:cxn>
              <a:cxn ang="0">
                <a:pos x="103" y="110"/>
              </a:cxn>
              <a:cxn ang="0">
                <a:pos x="41" y="112"/>
              </a:cxn>
              <a:cxn ang="0">
                <a:pos x="37" y="128"/>
              </a:cxn>
              <a:cxn ang="0">
                <a:pos x="4" y="30"/>
              </a:cxn>
              <a:cxn ang="0">
                <a:pos x="23" y="0"/>
              </a:cxn>
              <a:cxn ang="0">
                <a:pos x="132" y="79"/>
              </a:cxn>
              <a:cxn ang="0">
                <a:pos x="215" y="192"/>
              </a:cxn>
              <a:cxn ang="0">
                <a:pos x="184" y="209"/>
              </a:cxn>
              <a:cxn ang="0">
                <a:pos x="89" y="180"/>
              </a:cxn>
              <a:cxn ang="0">
                <a:pos x="88" y="177"/>
              </a:cxn>
            </a:cxnLst>
            <a:rect l="0" t="0" r="r" b="b"/>
            <a:pathLst>
              <a:path w="215" h="214">
                <a:moveTo>
                  <a:pt x="88" y="177"/>
                </a:moveTo>
                <a:cubicBezTo>
                  <a:pt x="106" y="180"/>
                  <a:pt x="129" y="135"/>
                  <a:pt x="103" y="110"/>
                </a:cubicBezTo>
                <a:cubicBezTo>
                  <a:pt x="77" y="85"/>
                  <a:pt x="47" y="108"/>
                  <a:pt x="41" y="112"/>
                </a:cubicBezTo>
                <a:cubicBezTo>
                  <a:pt x="34" y="116"/>
                  <a:pt x="36" y="125"/>
                  <a:pt x="37" y="128"/>
                </a:cubicBezTo>
                <a:cubicBezTo>
                  <a:pt x="37" y="128"/>
                  <a:pt x="0" y="45"/>
                  <a:pt x="4" y="30"/>
                </a:cubicBezTo>
                <a:cubicBezTo>
                  <a:pt x="7" y="16"/>
                  <a:pt x="23" y="0"/>
                  <a:pt x="23" y="0"/>
                </a:cubicBezTo>
                <a:cubicBezTo>
                  <a:pt x="23" y="0"/>
                  <a:pt x="84" y="28"/>
                  <a:pt x="132" y="79"/>
                </a:cubicBezTo>
                <a:cubicBezTo>
                  <a:pt x="180" y="129"/>
                  <a:pt x="215" y="192"/>
                  <a:pt x="215" y="192"/>
                </a:cubicBezTo>
                <a:cubicBezTo>
                  <a:pt x="215" y="192"/>
                  <a:pt x="195" y="204"/>
                  <a:pt x="184" y="209"/>
                </a:cubicBezTo>
                <a:cubicBezTo>
                  <a:pt x="173" y="214"/>
                  <a:pt x="89" y="180"/>
                  <a:pt x="89" y="180"/>
                </a:cubicBezTo>
                <a:cubicBezTo>
                  <a:pt x="88" y="179"/>
                  <a:pt x="85" y="177"/>
                  <a:pt x="88" y="17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reeform: Shape 22"/>
          <p:cNvSpPr/>
          <p:nvPr/>
        </p:nvSpPr>
        <p:spPr bwMode="auto">
          <a:xfrm>
            <a:off x="7470702" y="2798369"/>
            <a:ext cx="72513" cy="60428"/>
          </a:xfrm>
          <a:custGeom>
            <a:avLst/>
            <a:gdLst/>
            <a:ahLst/>
            <a:cxnLst>
              <a:cxn ang="0">
                <a:pos x="2" y="15"/>
              </a:cxn>
              <a:cxn ang="0">
                <a:pos x="0" y="14"/>
              </a:cxn>
              <a:cxn ang="0">
                <a:pos x="17" y="0"/>
              </a:cxn>
              <a:cxn ang="0">
                <a:pos x="18" y="2"/>
              </a:cxn>
              <a:cxn ang="0">
                <a:pos x="2" y="15"/>
              </a:cxn>
            </a:cxnLst>
            <a:rect l="0" t="0" r="r" b="b"/>
            <a:pathLst>
              <a:path w="18" h="15">
                <a:moveTo>
                  <a:pt x="2" y="15"/>
                </a:moveTo>
                <a:cubicBezTo>
                  <a:pt x="0" y="14"/>
                  <a:pt x="0" y="14"/>
                  <a:pt x="0" y="14"/>
                </a:cubicBezTo>
                <a:cubicBezTo>
                  <a:pt x="1" y="14"/>
                  <a:pt x="9" y="4"/>
                  <a:pt x="17" y="0"/>
                </a:cubicBezTo>
                <a:cubicBezTo>
                  <a:pt x="18" y="2"/>
                  <a:pt x="18" y="2"/>
                  <a:pt x="18" y="2"/>
                </a:cubicBezTo>
                <a:cubicBezTo>
                  <a:pt x="11" y="5"/>
                  <a:pt x="2" y="15"/>
                  <a:pt x="2" y="1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Freeform: Shape 23"/>
          <p:cNvSpPr/>
          <p:nvPr/>
        </p:nvSpPr>
        <p:spPr bwMode="auto">
          <a:xfrm>
            <a:off x="6874481" y="2822540"/>
            <a:ext cx="457238" cy="441124"/>
          </a:xfrm>
          <a:custGeom>
            <a:avLst/>
            <a:gdLst/>
            <a:ahLst/>
            <a:cxnLst>
              <a:cxn ang="0">
                <a:pos x="98" y="72"/>
              </a:cxn>
              <a:cxn ang="0">
                <a:pos x="44" y="66"/>
              </a:cxn>
              <a:cxn ang="0">
                <a:pos x="33" y="10"/>
              </a:cxn>
              <a:cxn ang="0">
                <a:pos x="38" y="1"/>
              </a:cxn>
              <a:cxn ang="0">
                <a:pos x="17" y="18"/>
              </a:cxn>
              <a:cxn ang="0">
                <a:pos x="6" y="47"/>
              </a:cxn>
              <a:cxn ang="0">
                <a:pos x="41" y="94"/>
              </a:cxn>
              <a:cxn ang="0">
                <a:pos x="92" y="89"/>
              </a:cxn>
              <a:cxn ang="0">
                <a:pos x="98" y="72"/>
              </a:cxn>
            </a:cxnLst>
            <a:rect l="0" t="0" r="r" b="b"/>
            <a:pathLst>
              <a:path w="112" h="108">
                <a:moveTo>
                  <a:pt x="98" y="72"/>
                </a:moveTo>
                <a:cubicBezTo>
                  <a:pt x="77" y="108"/>
                  <a:pt x="49" y="71"/>
                  <a:pt x="44" y="66"/>
                </a:cubicBezTo>
                <a:cubicBezTo>
                  <a:pt x="40" y="62"/>
                  <a:pt x="0" y="32"/>
                  <a:pt x="33" y="10"/>
                </a:cubicBezTo>
                <a:cubicBezTo>
                  <a:pt x="39" y="7"/>
                  <a:pt x="37" y="4"/>
                  <a:pt x="38" y="1"/>
                </a:cubicBezTo>
                <a:cubicBezTo>
                  <a:pt x="36" y="0"/>
                  <a:pt x="19" y="15"/>
                  <a:pt x="17" y="18"/>
                </a:cubicBezTo>
                <a:cubicBezTo>
                  <a:pt x="14" y="20"/>
                  <a:pt x="3" y="33"/>
                  <a:pt x="6" y="47"/>
                </a:cubicBezTo>
                <a:cubicBezTo>
                  <a:pt x="8" y="56"/>
                  <a:pt x="17" y="80"/>
                  <a:pt x="41" y="94"/>
                </a:cubicBezTo>
                <a:cubicBezTo>
                  <a:pt x="56" y="102"/>
                  <a:pt x="74" y="107"/>
                  <a:pt x="92" y="89"/>
                </a:cubicBezTo>
                <a:cubicBezTo>
                  <a:pt x="108" y="72"/>
                  <a:pt x="112" y="65"/>
                  <a:pt x="98" y="7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Freeform: Shape 24"/>
          <p:cNvSpPr/>
          <p:nvPr/>
        </p:nvSpPr>
        <p:spPr bwMode="auto">
          <a:xfrm>
            <a:off x="4767565" y="2659384"/>
            <a:ext cx="674778" cy="592192"/>
          </a:xfrm>
          <a:custGeom>
            <a:avLst/>
            <a:gdLst/>
            <a:ahLst/>
            <a:cxnLst>
              <a:cxn ang="0">
                <a:pos x="98" y="145"/>
              </a:cxn>
              <a:cxn ang="0">
                <a:pos x="98" y="145"/>
              </a:cxn>
              <a:cxn ang="0">
                <a:pos x="71" y="137"/>
              </a:cxn>
              <a:cxn ang="0">
                <a:pos x="49" y="117"/>
              </a:cxn>
              <a:cxn ang="0">
                <a:pos x="27" y="101"/>
              </a:cxn>
              <a:cxn ang="0">
                <a:pos x="27" y="100"/>
              </a:cxn>
              <a:cxn ang="0">
                <a:pos x="2" y="47"/>
              </a:cxn>
              <a:cxn ang="0">
                <a:pos x="48" y="2"/>
              </a:cxn>
              <a:cxn ang="0">
                <a:pos x="62" y="0"/>
              </a:cxn>
              <a:cxn ang="0">
                <a:pos x="104" y="16"/>
              </a:cxn>
              <a:cxn ang="0">
                <a:pos x="120" y="38"/>
              </a:cxn>
              <a:cxn ang="0">
                <a:pos x="123" y="43"/>
              </a:cxn>
              <a:cxn ang="0">
                <a:pos x="130" y="50"/>
              </a:cxn>
              <a:cxn ang="0">
                <a:pos x="139" y="58"/>
              </a:cxn>
              <a:cxn ang="0">
                <a:pos x="136" y="127"/>
              </a:cxn>
              <a:cxn ang="0">
                <a:pos x="98" y="145"/>
              </a:cxn>
              <a:cxn ang="0">
                <a:pos x="62" y="2"/>
              </a:cxn>
              <a:cxn ang="0">
                <a:pos x="48" y="4"/>
              </a:cxn>
              <a:cxn ang="0">
                <a:pos x="48" y="4"/>
              </a:cxn>
              <a:cxn ang="0">
                <a:pos x="4" y="47"/>
              </a:cxn>
              <a:cxn ang="0">
                <a:pos x="28" y="99"/>
              </a:cxn>
              <a:cxn ang="0">
                <a:pos x="28" y="99"/>
              </a:cxn>
              <a:cxn ang="0">
                <a:pos x="50" y="116"/>
              </a:cxn>
              <a:cxn ang="0">
                <a:pos x="72" y="136"/>
              </a:cxn>
              <a:cxn ang="0">
                <a:pos x="98" y="143"/>
              </a:cxn>
              <a:cxn ang="0">
                <a:pos x="135" y="126"/>
              </a:cxn>
              <a:cxn ang="0">
                <a:pos x="137" y="59"/>
              </a:cxn>
              <a:cxn ang="0">
                <a:pos x="129" y="52"/>
              </a:cxn>
              <a:cxn ang="0">
                <a:pos x="121" y="44"/>
              </a:cxn>
              <a:cxn ang="0">
                <a:pos x="118" y="39"/>
              </a:cxn>
              <a:cxn ang="0">
                <a:pos x="103" y="18"/>
              </a:cxn>
              <a:cxn ang="0">
                <a:pos x="62" y="2"/>
              </a:cxn>
            </a:cxnLst>
            <a:rect l="0" t="0" r="r" b="b"/>
            <a:pathLst>
              <a:path w="165" h="145">
                <a:moveTo>
                  <a:pt x="98" y="145"/>
                </a:moveTo>
                <a:cubicBezTo>
                  <a:pt x="98" y="145"/>
                  <a:pt x="98" y="145"/>
                  <a:pt x="98" y="145"/>
                </a:cubicBezTo>
                <a:cubicBezTo>
                  <a:pt x="85" y="145"/>
                  <a:pt x="75" y="140"/>
                  <a:pt x="71" y="137"/>
                </a:cubicBezTo>
                <a:cubicBezTo>
                  <a:pt x="63" y="132"/>
                  <a:pt x="53" y="123"/>
                  <a:pt x="49" y="117"/>
                </a:cubicBezTo>
                <a:cubicBezTo>
                  <a:pt x="46" y="113"/>
                  <a:pt x="39" y="109"/>
                  <a:pt x="27" y="101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14" y="92"/>
                  <a:pt x="0" y="66"/>
                  <a:pt x="2" y="47"/>
                </a:cubicBezTo>
                <a:cubicBezTo>
                  <a:pt x="2" y="25"/>
                  <a:pt x="28" y="2"/>
                  <a:pt x="48" y="2"/>
                </a:cubicBezTo>
                <a:cubicBezTo>
                  <a:pt x="52" y="0"/>
                  <a:pt x="57" y="0"/>
                  <a:pt x="62" y="0"/>
                </a:cubicBezTo>
                <a:cubicBezTo>
                  <a:pt x="80" y="0"/>
                  <a:pt x="96" y="10"/>
                  <a:pt x="104" y="16"/>
                </a:cubicBezTo>
                <a:cubicBezTo>
                  <a:pt x="110" y="21"/>
                  <a:pt x="116" y="32"/>
                  <a:pt x="120" y="38"/>
                </a:cubicBezTo>
                <a:cubicBezTo>
                  <a:pt x="121" y="41"/>
                  <a:pt x="122" y="42"/>
                  <a:pt x="123" y="43"/>
                </a:cubicBezTo>
                <a:cubicBezTo>
                  <a:pt x="124" y="45"/>
                  <a:pt x="127" y="47"/>
                  <a:pt x="130" y="50"/>
                </a:cubicBezTo>
                <a:cubicBezTo>
                  <a:pt x="134" y="53"/>
                  <a:pt x="137" y="56"/>
                  <a:pt x="139" y="58"/>
                </a:cubicBezTo>
                <a:cubicBezTo>
                  <a:pt x="165" y="90"/>
                  <a:pt x="146" y="117"/>
                  <a:pt x="136" y="127"/>
                </a:cubicBezTo>
                <a:cubicBezTo>
                  <a:pt x="125" y="139"/>
                  <a:pt x="112" y="145"/>
                  <a:pt x="98" y="145"/>
                </a:cubicBezTo>
                <a:close/>
                <a:moveTo>
                  <a:pt x="62" y="2"/>
                </a:moveTo>
                <a:cubicBezTo>
                  <a:pt x="57" y="2"/>
                  <a:pt x="52" y="2"/>
                  <a:pt x="48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29" y="4"/>
                  <a:pt x="4" y="26"/>
                  <a:pt x="4" y="47"/>
                </a:cubicBezTo>
                <a:cubicBezTo>
                  <a:pt x="2" y="66"/>
                  <a:pt x="17" y="91"/>
                  <a:pt x="28" y="99"/>
                </a:cubicBezTo>
                <a:cubicBezTo>
                  <a:pt x="28" y="99"/>
                  <a:pt x="28" y="99"/>
                  <a:pt x="28" y="99"/>
                </a:cubicBezTo>
                <a:cubicBezTo>
                  <a:pt x="40" y="107"/>
                  <a:pt x="47" y="112"/>
                  <a:pt x="50" y="116"/>
                </a:cubicBezTo>
                <a:cubicBezTo>
                  <a:pt x="54" y="122"/>
                  <a:pt x="64" y="131"/>
                  <a:pt x="72" y="136"/>
                </a:cubicBezTo>
                <a:cubicBezTo>
                  <a:pt x="76" y="138"/>
                  <a:pt x="86" y="143"/>
                  <a:pt x="98" y="143"/>
                </a:cubicBezTo>
                <a:cubicBezTo>
                  <a:pt x="112" y="143"/>
                  <a:pt x="124" y="137"/>
                  <a:pt x="135" y="126"/>
                </a:cubicBezTo>
                <a:cubicBezTo>
                  <a:pt x="146" y="114"/>
                  <a:pt x="162" y="89"/>
                  <a:pt x="137" y="59"/>
                </a:cubicBezTo>
                <a:cubicBezTo>
                  <a:pt x="136" y="57"/>
                  <a:pt x="132" y="54"/>
                  <a:pt x="129" y="52"/>
                </a:cubicBezTo>
                <a:cubicBezTo>
                  <a:pt x="126" y="49"/>
                  <a:pt x="122" y="46"/>
                  <a:pt x="121" y="44"/>
                </a:cubicBezTo>
                <a:cubicBezTo>
                  <a:pt x="120" y="43"/>
                  <a:pt x="119" y="42"/>
                  <a:pt x="118" y="39"/>
                </a:cubicBezTo>
                <a:cubicBezTo>
                  <a:pt x="114" y="33"/>
                  <a:pt x="108" y="22"/>
                  <a:pt x="103" y="18"/>
                </a:cubicBezTo>
                <a:cubicBezTo>
                  <a:pt x="96" y="13"/>
                  <a:pt x="80" y="2"/>
                  <a:pt x="62" y="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Freeform: Shape 25"/>
          <p:cNvSpPr/>
          <p:nvPr/>
        </p:nvSpPr>
        <p:spPr bwMode="auto">
          <a:xfrm>
            <a:off x="5279187" y="2850740"/>
            <a:ext cx="126899" cy="205455"/>
          </a:xfrm>
          <a:custGeom>
            <a:avLst/>
            <a:gdLst/>
            <a:ahLst/>
            <a:cxnLst>
              <a:cxn ang="0">
                <a:pos x="26" y="47"/>
              </a:cxn>
              <a:cxn ang="0">
                <a:pos x="29" y="40"/>
              </a:cxn>
              <a:cxn ang="0">
                <a:pos x="29" y="34"/>
              </a:cxn>
              <a:cxn ang="0">
                <a:pos x="28" y="28"/>
              </a:cxn>
              <a:cxn ang="0">
                <a:pos x="24" y="21"/>
              </a:cxn>
              <a:cxn ang="0">
                <a:pos x="20" y="15"/>
              </a:cxn>
              <a:cxn ang="0">
                <a:pos x="16" y="10"/>
              </a:cxn>
              <a:cxn ang="0">
                <a:pos x="11" y="7"/>
              </a:cxn>
              <a:cxn ang="0">
                <a:pos x="6" y="3"/>
              </a:cxn>
              <a:cxn ang="0">
                <a:pos x="2" y="1"/>
              </a:cxn>
              <a:cxn ang="0">
                <a:pos x="0" y="0"/>
              </a:cxn>
              <a:cxn ang="0">
                <a:pos x="5" y="6"/>
              </a:cxn>
              <a:cxn ang="0">
                <a:pos x="11" y="14"/>
              </a:cxn>
              <a:cxn ang="0">
                <a:pos x="15" y="20"/>
              </a:cxn>
              <a:cxn ang="0">
                <a:pos x="17" y="24"/>
              </a:cxn>
              <a:cxn ang="0">
                <a:pos x="21" y="32"/>
              </a:cxn>
              <a:cxn ang="0">
                <a:pos x="24" y="42"/>
              </a:cxn>
              <a:cxn ang="0">
                <a:pos x="26" y="47"/>
              </a:cxn>
            </a:cxnLst>
            <a:rect l="0" t="0" r="r" b="b"/>
            <a:pathLst>
              <a:path w="31" h="50">
                <a:moveTo>
                  <a:pt x="26" y="47"/>
                </a:moveTo>
                <a:cubicBezTo>
                  <a:pt x="27" y="45"/>
                  <a:pt x="29" y="43"/>
                  <a:pt x="29" y="40"/>
                </a:cubicBezTo>
                <a:cubicBezTo>
                  <a:pt x="29" y="37"/>
                  <a:pt x="31" y="36"/>
                  <a:pt x="29" y="34"/>
                </a:cubicBezTo>
                <a:cubicBezTo>
                  <a:pt x="28" y="32"/>
                  <a:pt x="28" y="28"/>
                  <a:pt x="28" y="28"/>
                </a:cubicBezTo>
                <a:cubicBezTo>
                  <a:pt x="28" y="28"/>
                  <a:pt x="25" y="22"/>
                  <a:pt x="24" y="21"/>
                </a:cubicBezTo>
                <a:cubicBezTo>
                  <a:pt x="23" y="20"/>
                  <a:pt x="22" y="15"/>
                  <a:pt x="20" y="15"/>
                </a:cubicBezTo>
                <a:cubicBezTo>
                  <a:pt x="18" y="14"/>
                  <a:pt x="17" y="11"/>
                  <a:pt x="16" y="10"/>
                </a:cubicBezTo>
                <a:cubicBezTo>
                  <a:pt x="14" y="10"/>
                  <a:pt x="11" y="7"/>
                  <a:pt x="11" y="7"/>
                </a:cubicBezTo>
                <a:cubicBezTo>
                  <a:pt x="6" y="3"/>
                  <a:pt x="6" y="3"/>
                  <a:pt x="6" y="3"/>
                </a:cubicBezTo>
                <a:cubicBezTo>
                  <a:pt x="2" y="1"/>
                  <a:pt x="2" y="1"/>
                  <a:pt x="2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2" y="4"/>
                  <a:pt x="5" y="6"/>
                </a:cubicBezTo>
                <a:cubicBezTo>
                  <a:pt x="7" y="9"/>
                  <a:pt x="10" y="13"/>
                  <a:pt x="11" y="14"/>
                </a:cubicBezTo>
                <a:cubicBezTo>
                  <a:pt x="13" y="15"/>
                  <a:pt x="14" y="19"/>
                  <a:pt x="15" y="20"/>
                </a:cubicBezTo>
                <a:cubicBezTo>
                  <a:pt x="16" y="20"/>
                  <a:pt x="16" y="22"/>
                  <a:pt x="17" y="24"/>
                </a:cubicBezTo>
                <a:cubicBezTo>
                  <a:pt x="18" y="27"/>
                  <a:pt x="21" y="30"/>
                  <a:pt x="21" y="32"/>
                </a:cubicBezTo>
                <a:cubicBezTo>
                  <a:pt x="22" y="35"/>
                  <a:pt x="24" y="38"/>
                  <a:pt x="24" y="42"/>
                </a:cubicBezTo>
                <a:cubicBezTo>
                  <a:pt x="24" y="45"/>
                  <a:pt x="25" y="50"/>
                  <a:pt x="26" y="47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Freeform: Shape 26"/>
          <p:cNvSpPr/>
          <p:nvPr/>
        </p:nvSpPr>
        <p:spPr bwMode="auto">
          <a:xfrm>
            <a:off x="4981076" y="3148850"/>
            <a:ext cx="207469" cy="118842"/>
          </a:xfrm>
          <a:custGeom>
            <a:avLst/>
            <a:gdLst/>
            <a:ahLst/>
            <a:cxnLst>
              <a:cxn ang="0">
                <a:pos x="49" y="24"/>
              </a:cxn>
              <a:cxn ang="0">
                <a:pos x="41" y="27"/>
              </a:cxn>
              <a:cxn ang="0">
                <a:pos x="35" y="28"/>
              </a:cxn>
              <a:cxn ang="0">
                <a:pos x="30" y="27"/>
              </a:cxn>
              <a:cxn ang="0">
                <a:pos x="22" y="24"/>
              </a:cxn>
              <a:cxn ang="0">
                <a:pos x="16" y="20"/>
              </a:cxn>
              <a:cxn ang="0">
                <a:pos x="11" y="16"/>
              </a:cxn>
              <a:cxn ang="0">
                <a:pos x="7" y="11"/>
              </a:cxn>
              <a:cxn ang="0">
                <a:pos x="4" y="6"/>
              </a:cxn>
              <a:cxn ang="0">
                <a:pos x="1" y="3"/>
              </a:cxn>
              <a:cxn ang="0">
                <a:pos x="0" y="0"/>
              </a:cxn>
              <a:cxn ang="0">
                <a:pos x="7" y="5"/>
              </a:cxn>
              <a:cxn ang="0">
                <a:pos x="15" y="11"/>
              </a:cxn>
              <a:cxn ang="0">
                <a:pos x="21" y="15"/>
              </a:cxn>
              <a:cxn ang="0">
                <a:pos x="25" y="17"/>
              </a:cxn>
              <a:cxn ang="0">
                <a:pos x="34" y="20"/>
              </a:cxn>
              <a:cxn ang="0">
                <a:pos x="43" y="23"/>
              </a:cxn>
              <a:cxn ang="0">
                <a:pos x="49" y="24"/>
              </a:cxn>
            </a:cxnLst>
            <a:rect l="0" t="0" r="r" b="b"/>
            <a:pathLst>
              <a:path w="51" h="29">
                <a:moveTo>
                  <a:pt x="49" y="24"/>
                </a:moveTo>
                <a:cubicBezTo>
                  <a:pt x="46" y="26"/>
                  <a:pt x="44" y="28"/>
                  <a:pt x="41" y="27"/>
                </a:cubicBezTo>
                <a:cubicBezTo>
                  <a:pt x="39" y="27"/>
                  <a:pt x="37" y="29"/>
                  <a:pt x="35" y="28"/>
                </a:cubicBezTo>
                <a:cubicBezTo>
                  <a:pt x="33" y="27"/>
                  <a:pt x="30" y="27"/>
                  <a:pt x="30" y="27"/>
                </a:cubicBezTo>
                <a:cubicBezTo>
                  <a:pt x="30" y="27"/>
                  <a:pt x="23" y="24"/>
                  <a:pt x="22" y="24"/>
                </a:cubicBezTo>
                <a:cubicBezTo>
                  <a:pt x="21" y="23"/>
                  <a:pt x="16" y="22"/>
                  <a:pt x="16" y="20"/>
                </a:cubicBezTo>
                <a:cubicBezTo>
                  <a:pt x="15" y="18"/>
                  <a:pt x="12" y="17"/>
                  <a:pt x="11" y="16"/>
                </a:cubicBezTo>
                <a:cubicBezTo>
                  <a:pt x="10" y="14"/>
                  <a:pt x="7" y="11"/>
                  <a:pt x="7" y="11"/>
                </a:cubicBezTo>
                <a:cubicBezTo>
                  <a:pt x="4" y="6"/>
                  <a:pt x="4" y="6"/>
                  <a:pt x="4" y="6"/>
                </a:cubicBezTo>
                <a:cubicBezTo>
                  <a:pt x="1" y="3"/>
                  <a:pt x="1" y="3"/>
                  <a:pt x="1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4" y="3"/>
                  <a:pt x="7" y="5"/>
                </a:cubicBezTo>
                <a:cubicBezTo>
                  <a:pt x="9" y="7"/>
                  <a:pt x="13" y="10"/>
                  <a:pt x="15" y="11"/>
                </a:cubicBezTo>
                <a:cubicBezTo>
                  <a:pt x="16" y="13"/>
                  <a:pt x="20" y="14"/>
                  <a:pt x="21" y="15"/>
                </a:cubicBezTo>
                <a:cubicBezTo>
                  <a:pt x="21" y="16"/>
                  <a:pt x="23" y="15"/>
                  <a:pt x="25" y="17"/>
                </a:cubicBezTo>
                <a:cubicBezTo>
                  <a:pt x="28" y="18"/>
                  <a:pt x="31" y="20"/>
                  <a:pt x="34" y="20"/>
                </a:cubicBezTo>
                <a:cubicBezTo>
                  <a:pt x="36" y="21"/>
                  <a:pt x="39" y="23"/>
                  <a:pt x="43" y="23"/>
                </a:cubicBezTo>
                <a:cubicBezTo>
                  <a:pt x="47" y="22"/>
                  <a:pt x="51" y="23"/>
                  <a:pt x="49" y="24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Freeform: Shape 27"/>
          <p:cNvSpPr/>
          <p:nvPr/>
        </p:nvSpPr>
        <p:spPr bwMode="auto">
          <a:xfrm>
            <a:off x="4763536" y="2647299"/>
            <a:ext cx="400838" cy="374652"/>
          </a:xfrm>
          <a:custGeom>
            <a:avLst/>
            <a:gdLst/>
            <a:ahLst/>
            <a:cxnLst>
              <a:cxn ang="0">
                <a:pos x="98" y="15"/>
              </a:cxn>
              <a:cxn ang="0">
                <a:pos x="87" y="6"/>
              </a:cxn>
              <a:cxn ang="0">
                <a:pos x="73" y="2"/>
              </a:cxn>
              <a:cxn ang="0">
                <a:pos x="60" y="1"/>
              </a:cxn>
              <a:cxn ang="0">
                <a:pos x="48" y="4"/>
              </a:cxn>
              <a:cxn ang="0">
                <a:pos x="16" y="18"/>
              </a:cxn>
              <a:cxn ang="0">
                <a:pos x="3" y="51"/>
              </a:cxn>
              <a:cxn ang="0">
                <a:pos x="5" y="70"/>
              </a:cxn>
              <a:cxn ang="0">
                <a:pos x="8" y="81"/>
              </a:cxn>
              <a:cxn ang="0">
                <a:pos x="17" y="92"/>
              </a:cxn>
              <a:cxn ang="0">
                <a:pos x="13" y="76"/>
              </a:cxn>
              <a:cxn ang="0">
                <a:pos x="20" y="69"/>
              </a:cxn>
              <a:cxn ang="0">
                <a:pos x="33" y="67"/>
              </a:cxn>
              <a:cxn ang="0">
                <a:pos x="19" y="59"/>
              </a:cxn>
              <a:cxn ang="0">
                <a:pos x="13" y="44"/>
              </a:cxn>
              <a:cxn ang="0">
                <a:pos x="18" y="31"/>
              </a:cxn>
              <a:cxn ang="0">
                <a:pos x="41" y="16"/>
              </a:cxn>
              <a:cxn ang="0">
                <a:pos x="58" y="21"/>
              </a:cxn>
              <a:cxn ang="0">
                <a:pos x="64" y="34"/>
              </a:cxn>
              <a:cxn ang="0">
                <a:pos x="66" y="23"/>
              </a:cxn>
              <a:cxn ang="0">
                <a:pos x="67" y="15"/>
              </a:cxn>
              <a:cxn ang="0">
                <a:pos x="76" y="12"/>
              </a:cxn>
              <a:cxn ang="0">
                <a:pos x="82" y="12"/>
              </a:cxn>
              <a:cxn ang="0">
                <a:pos x="92" y="14"/>
              </a:cxn>
              <a:cxn ang="0">
                <a:pos x="98" y="15"/>
              </a:cxn>
            </a:cxnLst>
            <a:rect l="0" t="0" r="r" b="b"/>
            <a:pathLst>
              <a:path w="98" h="92">
                <a:moveTo>
                  <a:pt x="98" y="15"/>
                </a:moveTo>
                <a:cubicBezTo>
                  <a:pt x="97" y="13"/>
                  <a:pt x="92" y="8"/>
                  <a:pt x="87" y="6"/>
                </a:cubicBezTo>
                <a:cubicBezTo>
                  <a:pt x="83" y="4"/>
                  <a:pt x="76" y="1"/>
                  <a:pt x="73" y="2"/>
                </a:cubicBezTo>
                <a:cubicBezTo>
                  <a:pt x="70" y="2"/>
                  <a:pt x="63" y="0"/>
                  <a:pt x="60" y="1"/>
                </a:cubicBezTo>
                <a:cubicBezTo>
                  <a:pt x="56" y="3"/>
                  <a:pt x="50" y="4"/>
                  <a:pt x="48" y="4"/>
                </a:cubicBezTo>
                <a:cubicBezTo>
                  <a:pt x="43" y="4"/>
                  <a:pt x="26" y="8"/>
                  <a:pt x="16" y="18"/>
                </a:cubicBezTo>
                <a:cubicBezTo>
                  <a:pt x="6" y="28"/>
                  <a:pt x="0" y="44"/>
                  <a:pt x="3" y="51"/>
                </a:cubicBezTo>
                <a:cubicBezTo>
                  <a:pt x="0" y="57"/>
                  <a:pt x="3" y="67"/>
                  <a:pt x="5" y="70"/>
                </a:cubicBezTo>
                <a:cubicBezTo>
                  <a:pt x="6" y="73"/>
                  <a:pt x="7" y="79"/>
                  <a:pt x="8" y="81"/>
                </a:cubicBezTo>
                <a:cubicBezTo>
                  <a:pt x="9" y="84"/>
                  <a:pt x="15" y="90"/>
                  <a:pt x="17" y="92"/>
                </a:cubicBezTo>
                <a:cubicBezTo>
                  <a:pt x="18" y="86"/>
                  <a:pt x="12" y="82"/>
                  <a:pt x="13" y="76"/>
                </a:cubicBezTo>
                <a:cubicBezTo>
                  <a:pt x="15" y="71"/>
                  <a:pt x="14" y="68"/>
                  <a:pt x="20" y="69"/>
                </a:cubicBezTo>
                <a:cubicBezTo>
                  <a:pt x="27" y="69"/>
                  <a:pt x="32" y="70"/>
                  <a:pt x="33" y="67"/>
                </a:cubicBezTo>
                <a:cubicBezTo>
                  <a:pt x="27" y="66"/>
                  <a:pt x="20" y="61"/>
                  <a:pt x="19" y="59"/>
                </a:cubicBezTo>
                <a:cubicBezTo>
                  <a:pt x="17" y="55"/>
                  <a:pt x="14" y="48"/>
                  <a:pt x="13" y="44"/>
                </a:cubicBezTo>
                <a:cubicBezTo>
                  <a:pt x="13" y="41"/>
                  <a:pt x="15" y="36"/>
                  <a:pt x="18" y="31"/>
                </a:cubicBezTo>
                <a:cubicBezTo>
                  <a:pt x="22" y="25"/>
                  <a:pt x="35" y="15"/>
                  <a:pt x="41" y="16"/>
                </a:cubicBezTo>
                <a:cubicBezTo>
                  <a:pt x="47" y="16"/>
                  <a:pt x="55" y="15"/>
                  <a:pt x="58" y="21"/>
                </a:cubicBezTo>
                <a:cubicBezTo>
                  <a:pt x="63" y="24"/>
                  <a:pt x="64" y="31"/>
                  <a:pt x="64" y="34"/>
                </a:cubicBezTo>
                <a:cubicBezTo>
                  <a:pt x="68" y="33"/>
                  <a:pt x="67" y="27"/>
                  <a:pt x="66" y="23"/>
                </a:cubicBezTo>
                <a:cubicBezTo>
                  <a:pt x="65" y="20"/>
                  <a:pt x="64" y="17"/>
                  <a:pt x="67" y="15"/>
                </a:cubicBezTo>
                <a:cubicBezTo>
                  <a:pt x="70" y="13"/>
                  <a:pt x="73" y="12"/>
                  <a:pt x="76" y="12"/>
                </a:cubicBezTo>
                <a:cubicBezTo>
                  <a:pt x="78" y="12"/>
                  <a:pt x="77" y="11"/>
                  <a:pt x="82" y="12"/>
                </a:cubicBezTo>
                <a:cubicBezTo>
                  <a:pt x="87" y="13"/>
                  <a:pt x="89" y="13"/>
                  <a:pt x="92" y="14"/>
                </a:cubicBezTo>
                <a:cubicBezTo>
                  <a:pt x="94" y="16"/>
                  <a:pt x="98" y="15"/>
                  <a:pt x="98" y="15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Freeform: Shape 28"/>
          <p:cNvSpPr/>
          <p:nvPr/>
        </p:nvSpPr>
        <p:spPr bwMode="auto">
          <a:xfrm>
            <a:off x="5180487" y="2707727"/>
            <a:ext cx="134956" cy="138985"/>
          </a:xfrm>
          <a:custGeom>
            <a:avLst/>
            <a:gdLst/>
            <a:ahLst/>
            <a:cxnLst>
              <a:cxn ang="0">
                <a:pos x="26" y="34"/>
              </a:cxn>
              <a:cxn ang="0">
                <a:pos x="22" y="33"/>
              </a:cxn>
              <a:cxn ang="0">
                <a:pos x="21" y="33"/>
              </a:cxn>
              <a:cxn ang="0">
                <a:pos x="21" y="31"/>
              </a:cxn>
              <a:cxn ang="0">
                <a:pos x="22" y="31"/>
              </a:cxn>
              <a:cxn ang="0">
                <a:pos x="29" y="29"/>
              </a:cxn>
              <a:cxn ang="0">
                <a:pos x="26" y="22"/>
              </a:cxn>
              <a:cxn ang="0">
                <a:pos x="25" y="20"/>
              </a:cxn>
              <a:cxn ang="0">
                <a:pos x="20" y="18"/>
              </a:cxn>
              <a:cxn ang="0">
                <a:pos x="13" y="12"/>
              </a:cxn>
              <a:cxn ang="0">
                <a:pos x="5" y="3"/>
              </a:cxn>
              <a:cxn ang="0">
                <a:pos x="2" y="3"/>
              </a:cxn>
              <a:cxn ang="0">
                <a:pos x="2" y="4"/>
              </a:cxn>
              <a:cxn ang="0">
                <a:pos x="0" y="4"/>
              </a:cxn>
              <a:cxn ang="0">
                <a:pos x="1" y="1"/>
              </a:cxn>
              <a:cxn ang="0">
                <a:pos x="2" y="1"/>
              </a:cxn>
              <a:cxn ang="0">
                <a:pos x="6" y="1"/>
              </a:cxn>
              <a:cxn ang="0">
                <a:pos x="15" y="12"/>
              </a:cxn>
              <a:cxn ang="0">
                <a:pos x="21" y="16"/>
              </a:cxn>
              <a:cxn ang="0">
                <a:pos x="26" y="19"/>
              </a:cxn>
              <a:cxn ang="0">
                <a:pos x="28" y="21"/>
              </a:cxn>
              <a:cxn ang="0">
                <a:pos x="31" y="30"/>
              </a:cxn>
              <a:cxn ang="0">
                <a:pos x="26" y="34"/>
              </a:cxn>
            </a:cxnLst>
            <a:rect l="0" t="0" r="r" b="b"/>
            <a:pathLst>
              <a:path w="33" h="34">
                <a:moveTo>
                  <a:pt x="26" y="34"/>
                </a:moveTo>
                <a:cubicBezTo>
                  <a:pt x="25" y="34"/>
                  <a:pt x="24" y="33"/>
                  <a:pt x="22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1"/>
                  <a:pt x="21" y="31"/>
                  <a:pt x="21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7" y="32"/>
                  <a:pt x="28" y="32"/>
                  <a:pt x="29" y="29"/>
                </a:cubicBezTo>
                <a:cubicBezTo>
                  <a:pt x="30" y="27"/>
                  <a:pt x="28" y="24"/>
                  <a:pt x="26" y="22"/>
                </a:cubicBezTo>
                <a:cubicBezTo>
                  <a:pt x="26" y="22"/>
                  <a:pt x="25" y="21"/>
                  <a:pt x="25" y="20"/>
                </a:cubicBezTo>
                <a:cubicBezTo>
                  <a:pt x="24" y="20"/>
                  <a:pt x="22" y="19"/>
                  <a:pt x="20" y="18"/>
                </a:cubicBezTo>
                <a:cubicBezTo>
                  <a:pt x="17" y="16"/>
                  <a:pt x="13" y="15"/>
                  <a:pt x="13" y="12"/>
                </a:cubicBezTo>
                <a:cubicBezTo>
                  <a:pt x="12" y="10"/>
                  <a:pt x="8" y="5"/>
                  <a:pt x="5" y="3"/>
                </a:cubicBezTo>
                <a:cubicBezTo>
                  <a:pt x="4" y="3"/>
                  <a:pt x="3" y="2"/>
                  <a:pt x="2" y="3"/>
                </a:cubicBezTo>
                <a:cubicBezTo>
                  <a:pt x="2" y="3"/>
                  <a:pt x="2" y="4"/>
                  <a:pt x="2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3" y="0"/>
                  <a:pt x="4" y="0"/>
                  <a:pt x="6" y="1"/>
                </a:cubicBezTo>
                <a:cubicBezTo>
                  <a:pt x="10" y="3"/>
                  <a:pt x="14" y="9"/>
                  <a:pt x="15" y="12"/>
                </a:cubicBezTo>
                <a:cubicBezTo>
                  <a:pt x="15" y="13"/>
                  <a:pt x="18" y="15"/>
                  <a:pt x="21" y="16"/>
                </a:cubicBezTo>
                <a:cubicBezTo>
                  <a:pt x="24" y="17"/>
                  <a:pt x="26" y="18"/>
                  <a:pt x="26" y="19"/>
                </a:cubicBezTo>
                <a:cubicBezTo>
                  <a:pt x="27" y="20"/>
                  <a:pt x="27" y="20"/>
                  <a:pt x="28" y="21"/>
                </a:cubicBezTo>
                <a:cubicBezTo>
                  <a:pt x="30" y="23"/>
                  <a:pt x="33" y="26"/>
                  <a:pt x="31" y="30"/>
                </a:cubicBezTo>
                <a:cubicBezTo>
                  <a:pt x="30" y="33"/>
                  <a:pt x="28" y="34"/>
                  <a:pt x="26" y="34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reeform: Shape 29"/>
          <p:cNvSpPr/>
          <p:nvPr/>
        </p:nvSpPr>
        <p:spPr bwMode="auto">
          <a:xfrm>
            <a:off x="4842092" y="3044109"/>
            <a:ext cx="134956" cy="132941"/>
          </a:xfrm>
          <a:custGeom>
            <a:avLst/>
            <a:gdLst/>
            <a:ahLst/>
            <a:cxnLst>
              <a:cxn ang="0">
                <a:pos x="27" y="33"/>
              </a:cxn>
              <a:cxn ang="0">
                <a:pos x="20" y="29"/>
              </a:cxn>
              <a:cxn ang="0">
                <a:pos x="18" y="28"/>
              </a:cxn>
              <a:cxn ang="0">
                <a:pos x="15" y="22"/>
              </a:cxn>
              <a:cxn ang="0">
                <a:pos x="11" y="16"/>
              </a:cxn>
              <a:cxn ang="0">
                <a:pos x="1" y="6"/>
              </a:cxn>
              <a:cxn ang="0">
                <a:pos x="1" y="2"/>
              </a:cxn>
              <a:cxn ang="0">
                <a:pos x="1" y="2"/>
              </a:cxn>
              <a:cxn ang="0">
                <a:pos x="4" y="0"/>
              </a:cxn>
              <a:cxn ang="0">
                <a:pos x="4" y="2"/>
              </a:cxn>
              <a:cxn ang="0">
                <a:pos x="3" y="3"/>
              </a:cxn>
              <a:cxn ang="0">
                <a:pos x="3" y="6"/>
              </a:cxn>
              <a:cxn ang="0">
                <a:pos x="12" y="14"/>
              </a:cxn>
              <a:cxn ang="0">
                <a:pos x="17" y="21"/>
              </a:cxn>
              <a:cxn ang="0">
                <a:pos x="19" y="26"/>
              </a:cxn>
              <a:cxn ang="0">
                <a:pos x="21" y="28"/>
              </a:cxn>
              <a:cxn ang="0">
                <a:pos x="28" y="31"/>
              </a:cxn>
              <a:cxn ang="0">
                <a:pos x="30" y="24"/>
              </a:cxn>
              <a:cxn ang="0">
                <a:pos x="30" y="23"/>
              </a:cxn>
              <a:cxn ang="0">
                <a:pos x="32" y="22"/>
              </a:cxn>
              <a:cxn ang="0">
                <a:pos x="32" y="24"/>
              </a:cxn>
              <a:cxn ang="0">
                <a:pos x="29" y="33"/>
              </a:cxn>
              <a:cxn ang="0">
                <a:pos x="27" y="33"/>
              </a:cxn>
            </a:cxnLst>
            <a:rect l="0" t="0" r="r" b="b"/>
            <a:pathLst>
              <a:path w="33" h="33">
                <a:moveTo>
                  <a:pt x="27" y="33"/>
                </a:moveTo>
                <a:cubicBezTo>
                  <a:pt x="24" y="33"/>
                  <a:pt x="22" y="31"/>
                  <a:pt x="20" y="29"/>
                </a:cubicBezTo>
                <a:cubicBezTo>
                  <a:pt x="19" y="29"/>
                  <a:pt x="19" y="28"/>
                  <a:pt x="18" y="28"/>
                </a:cubicBezTo>
                <a:cubicBezTo>
                  <a:pt x="17" y="27"/>
                  <a:pt x="16" y="25"/>
                  <a:pt x="15" y="22"/>
                </a:cubicBezTo>
                <a:cubicBezTo>
                  <a:pt x="14" y="19"/>
                  <a:pt x="13" y="16"/>
                  <a:pt x="11" y="16"/>
                </a:cubicBezTo>
                <a:cubicBezTo>
                  <a:pt x="8" y="15"/>
                  <a:pt x="3" y="10"/>
                  <a:pt x="1" y="6"/>
                </a:cubicBezTo>
                <a:cubicBezTo>
                  <a:pt x="0" y="5"/>
                  <a:pt x="0" y="3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2" y="1"/>
                  <a:pt x="3" y="0"/>
                  <a:pt x="4" y="0"/>
                </a:cubicBezTo>
                <a:cubicBezTo>
                  <a:pt x="4" y="2"/>
                  <a:pt x="4" y="2"/>
                  <a:pt x="4" y="2"/>
                </a:cubicBezTo>
                <a:cubicBezTo>
                  <a:pt x="4" y="2"/>
                  <a:pt x="3" y="2"/>
                  <a:pt x="3" y="3"/>
                </a:cubicBezTo>
                <a:cubicBezTo>
                  <a:pt x="2" y="4"/>
                  <a:pt x="3" y="5"/>
                  <a:pt x="3" y="6"/>
                </a:cubicBezTo>
                <a:cubicBezTo>
                  <a:pt x="4" y="9"/>
                  <a:pt x="9" y="13"/>
                  <a:pt x="12" y="14"/>
                </a:cubicBezTo>
                <a:cubicBezTo>
                  <a:pt x="14" y="14"/>
                  <a:pt x="16" y="18"/>
                  <a:pt x="17" y="21"/>
                </a:cubicBezTo>
                <a:cubicBezTo>
                  <a:pt x="18" y="23"/>
                  <a:pt x="19" y="26"/>
                  <a:pt x="19" y="26"/>
                </a:cubicBezTo>
                <a:cubicBezTo>
                  <a:pt x="20" y="26"/>
                  <a:pt x="21" y="27"/>
                  <a:pt x="21" y="28"/>
                </a:cubicBezTo>
                <a:cubicBezTo>
                  <a:pt x="23" y="30"/>
                  <a:pt x="26" y="32"/>
                  <a:pt x="28" y="31"/>
                </a:cubicBezTo>
                <a:cubicBezTo>
                  <a:pt x="31" y="30"/>
                  <a:pt x="31" y="29"/>
                  <a:pt x="30" y="24"/>
                </a:cubicBezTo>
                <a:cubicBezTo>
                  <a:pt x="30" y="23"/>
                  <a:pt x="30" y="23"/>
                  <a:pt x="30" y="23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8"/>
                  <a:pt x="33" y="31"/>
                  <a:pt x="29" y="33"/>
                </a:cubicBezTo>
                <a:cubicBezTo>
                  <a:pt x="28" y="33"/>
                  <a:pt x="28" y="33"/>
                  <a:pt x="27" y="3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Freeform: Shape 30"/>
          <p:cNvSpPr/>
          <p:nvPr/>
        </p:nvSpPr>
        <p:spPr bwMode="auto">
          <a:xfrm>
            <a:off x="4719222" y="2814483"/>
            <a:ext cx="70500" cy="60428"/>
          </a:xfrm>
          <a:custGeom>
            <a:avLst/>
            <a:gdLst/>
            <a:ahLst/>
            <a:cxnLst>
              <a:cxn ang="0">
                <a:pos x="15" y="15"/>
              </a:cxn>
              <a:cxn ang="0">
                <a:pos x="0" y="2"/>
              </a:cxn>
              <a:cxn ang="0">
                <a:pos x="1" y="0"/>
              </a:cxn>
              <a:cxn ang="0">
                <a:pos x="17" y="14"/>
              </a:cxn>
              <a:cxn ang="0">
                <a:pos x="15" y="15"/>
              </a:cxn>
            </a:cxnLst>
            <a:rect l="0" t="0" r="r" b="b"/>
            <a:pathLst>
              <a:path w="17" h="15">
                <a:moveTo>
                  <a:pt x="15" y="15"/>
                </a:moveTo>
                <a:cubicBezTo>
                  <a:pt x="15" y="15"/>
                  <a:pt x="6" y="5"/>
                  <a:pt x="0" y="2"/>
                </a:cubicBezTo>
                <a:cubicBezTo>
                  <a:pt x="1" y="0"/>
                  <a:pt x="1" y="0"/>
                  <a:pt x="1" y="0"/>
                </a:cubicBezTo>
                <a:cubicBezTo>
                  <a:pt x="7" y="3"/>
                  <a:pt x="16" y="14"/>
                  <a:pt x="17" y="14"/>
                </a:cubicBezTo>
                <a:lnTo>
                  <a:pt x="15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Freeform: Shape 31"/>
          <p:cNvSpPr/>
          <p:nvPr/>
        </p:nvSpPr>
        <p:spPr bwMode="auto">
          <a:xfrm>
            <a:off x="4187458" y="2057121"/>
            <a:ext cx="936632" cy="940660"/>
          </a:xfrm>
          <a:custGeom>
            <a:avLst/>
            <a:gdLst/>
            <a:ahLst/>
            <a:cxnLst>
              <a:cxn ang="0">
                <a:pos x="190" y="136"/>
              </a:cxn>
              <a:cxn ang="0">
                <a:pos x="118" y="120"/>
              </a:cxn>
              <a:cxn ang="0">
                <a:pos x="120" y="187"/>
              </a:cxn>
              <a:cxn ang="0">
                <a:pos x="137" y="190"/>
              </a:cxn>
              <a:cxn ang="0">
                <a:pos x="32" y="226"/>
              </a:cxn>
              <a:cxn ang="0">
                <a:pos x="0" y="205"/>
              </a:cxn>
              <a:cxn ang="0">
                <a:pos x="78" y="96"/>
              </a:cxn>
              <a:cxn ang="0">
                <a:pos x="205" y="0"/>
              </a:cxn>
              <a:cxn ang="0">
                <a:pos x="224" y="33"/>
              </a:cxn>
              <a:cxn ang="0">
                <a:pos x="193" y="135"/>
              </a:cxn>
              <a:cxn ang="0">
                <a:pos x="190" y="136"/>
              </a:cxn>
            </a:cxnLst>
            <a:rect l="0" t="0" r="r" b="b"/>
            <a:pathLst>
              <a:path w="229" h="230">
                <a:moveTo>
                  <a:pt x="190" y="136"/>
                </a:moveTo>
                <a:cubicBezTo>
                  <a:pt x="193" y="116"/>
                  <a:pt x="145" y="93"/>
                  <a:pt x="118" y="120"/>
                </a:cubicBezTo>
                <a:cubicBezTo>
                  <a:pt x="91" y="148"/>
                  <a:pt x="115" y="180"/>
                  <a:pt x="120" y="187"/>
                </a:cubicBezTo>
                <a:cubicBezTo>
                  <a:pt x="125" y="193"/>
                  <a:pt x="134" y="191"/>
                  <a:pt x="137" y="190"/>
                </a:cubicBezTo>
                <a:cubicBezTo>
                  <a:pt x="137" y="190"/>
                  <a:pt x="48" y="230"/>
                  <a:pt x="32" y="226"/>
                </a:cubicBezTo>
                <a:cubicBezTo>
                  <a:pt x="17" y="222"/>
                  <a:pt x="0" y="205"/>
                  <a:pt x="0" y="205"/>
                </a:cubicBezTo>
                <a:cubicBezTo>
                  <a:pt x="0" y="205"/>
                  <a:pt x="31" y="151"/>
                  <a:pt x="78" y="96"/>
                </a:cubicBezTo>
                <a:cubicBezTo>
                  <a:pt x="125" y="42"/>
                  <a:pt x="205" y="0"/>
                  <a:pt x="205" y="0"/>
                </a:cubicBezTo>
                <a:cubicBezTo>
                  <a:pt x="205" y="0"/>
                  <a:pt x="218" y="21"/>
                  <a:pt x="224" y="33"/>
                </a:cubicBezTo>
                <a:cubicBezTo>
                  <a:pt x="229" y="45"/>
                  <a:pt x="193" y="135"/>
                  <a:pt x="193" y="135"/>
                </a:cubicBezTo>
                <a:cubicBezTo>
                  <a:pt x="192" y="136"/>
                  <a:pt x="189" y="139"/>
                  <a:pt x="190" y="136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Freeform: Shape 32"/>
          <p:cNvSpPr/>
          <p:nvPr/>
        </p:nvSpPr>
        <p:spPr bwMode="auto">
          <a:xfrm>
            <a:off x="4948848" y="2592915"/>
            <a:ext cx="56399" cy="70500"/>
          </a:xfrm>
          <a:custGeom>
            <a:avLst/>
            <a:gdLst/>
            <a:ahLst/>
            <a:cxnLst>
              <a:cxn ang="0">
                <a:pos x="13" y="17"/>
              </a:cxn>
              <a:cxn ang="0">
                <a:pos x="0" y="0"/>
              </a:cxn>
              <a:cxn ang="0">
                <a:pos x="1" y="0"/>
              </a:cxn>
              <a:cxn ang="0">
                <a:pos x="14" y="16"/>
              </a:cxn>
              <a:cxn ang="0">
                <a:pos x="13" y="17"/>
              </a:cxn>
            </a:cxnLst>
            <a:rect l="0" t="0" r="r" b="b"/>
            <a:pathLst>
              <a:path w="14" h="17">
                <a:moveTo>
                  <a:pt x="13" y="17"/>
                </a:moveTo>
                <a:cubicBezTo>
                  <a:pt x="12" y="17"/>
                  <a:pt x="3" y="9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5" y="8"/>
                  <a:pt x="14" y="16"/>
                  <a:pt x="14" y="16"/>
                </a:cubicBezTo>
                <a:lnTo>
                  <a:pt x="13" y="1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Oval 33"/>
          <p:cNvSpPr/>
          <p:nvPr/>
        </p:nvSpPr>
        <p:spPr bwMode="auto">
          <a:xfrm>
            <a:off x="6068777" y="4613217"/>
            <a:ext cx="199412" cy="1712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Oval 34"/>
          <p:cNvSpPr/>
          <p:nvPr/>
        </p:nvSpPr>
        <p:spPr bwMode="auto">
          <a:xfrm>
            <a:off x="6187617" y="3017923"/>
            <a:ext cx="199412" cy="177255"/>
          </a:xfrm>
          <a:prstGeom prst="ellipse">
            <a:avLst/>
          </a:prstGeom>
          <a:solidFill>
            <a:schemeClr val="bg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Freeform: Shape 35"/>
          <p:cNvSpPr/>
          <p:nvPr/>
        </p:nvSpPr>
        <p:spPr bwMode="auto">
          <a:xfrm>
            <a:off x="6693197" y="3263662"/>
            <a:ext cx="221569" cy="209483"/>
          </a:xfrm>
          <a:custGeom>
            <a:avLst/>
            <a:gdLst/>
            <a:ahLst/>
            <a:cxnLst>
              <a:cxn ang="0">
                <a:pos x="47" y="39"/>
              </a:cxn>
              <a:cxn ang="0">
                <a:pos x="15" y="43"/>
              </a:cxn>
              <a:cxn ang="0">
                <a:pos x="7" y="12"/>
              </a:cxn>
              <a:cxn ang="0">
                <a:pos x="39" y="8"/>
              </a:cxn>
              <a:cxn ang="0">
                <a:pos x="47" y="39"/>
              </a:cxn>
            </a:cxnLst>
            <a:rect l="0" t="0" r="r" b="b"/>
            <a:pathLst>
              <a:path w="54" h="51">
                <a:moveTo>
                  <a:pt x="47" y="39"/>
                </a:moveTo>
                <a:cubicBezTo>
                  <a:pt x="41" y="49"/>
                  <a:pt x="26" y="51"/>
                  <a:pt x="15" y="43"/>
                </a:cubicBezTo>
                <a:cubicBezTo>
                  <a:pt x="4" y="36"/>
                  <a:pt x="0" y="22"/>
                  <a:pt x="7" y="12"/>
                </a:cubicBezTo>
                <a:cubicBezTo>
                  <a:pt x="14" y="2"/>
                  <a:pt x="28" y="0"/>
                  <a:pt x="39" y="8"/>
                </a:cubicBezTo>
                <a:cubicBezTo>
                  <a:pt x="50" y="16"/>
                  <a:pt x="54" y="30"/>
                  <a:pt x="47" y="39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Oval 36"/>
          <p:cNvSpPr/>
          <p:nvPr/>
        </p:nvSpPr>
        <p:spPr bwMode="auto">
          <a:xfrm>
            <a:off x="5192573" y="3815570"/>
            <a:ext cx="165169" cy="175241"/>
          </a:xfrm>
          <a:prstGeom prst="ellipse">
            <a:avLst/>
          </a:prstGeom>
          <a:solidFill>
            <a:schemeClr val="accent5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Oval 37"/>
          <p:cNvSpPr/>
          <p:nvPr/>
        </p:nvSpPr>
        <p:spPr bwMode="auto">
          <a:xfrm>
            <a:off x="5500755" y="3207263"/>
            <a:ext cx="163156" cy="175241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Oval 38"/>
          <p:cNvSpPr/>
          <p:nvPr/>
        </p:nvSpPr>
        <p:spPr bwMode="auto">
          <a:xfrm>
            <a:off x="5398027" y="3120651"/>
            <a:ext cx="82585" cy="9064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Oval 39"/>
          <p:cNvSpPr/>
          <p:nvPr/>
        </p:nvSpPr>
        <p:spPr bwMode="auto">
          <a:xfrm>
            <a:off x="5128117" y="3775284"/>
            <a:ext cx="70500" cy="64456"/>
          </a:xfrm>
          <a:prstGeom prst="ellipse">
            <a:avLst/>
          </a:prstGeom>
          <a:solidFill>
            <a:schemeClr val="accent5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Oval 40"/>
          <p:cNvSpPr/>
          <p:nvPr/>
        </p:nvSpPr>
        <p:spPr bwMode="auto">
          <a:xfrm>
            <a:off x="5492698" y="4423876"/>
            <a:ext cx="199412" cy="173226"/>
          </a:xfrm>
          <a:prstGeom prst="ellipse">
            <a:avLst/>
          </a:prstGeom>
          <a:solidFill>
            <a:schemeClr val="accent6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Freeform: Shape 41"/>
          <p:cNvSpPr/>
          <p:nvPr/>
        </p:nvSpPr>
        <p:spPr bwMode="auto">
          <a:xfrm>
            <a:off x="6664998" y="4367477"/>
            <a:ext cx="221569" cy="205455"/>
          </a:xfrm>
          <a:custGeom>
            <a:avLst/>
            <a:gdLst/>
            <a:ahLst/>
            <a:cxnLst>
              <a:cxn ang="0">
                <a:pos x="49" y="15"/>
              </a:cxn>
              <a:cxn ang="0">
                <a:pos x="35" y="44"/>
              </a:cxn>
              <a:cxn ang="0">
                <a:pos x="4" y="34"/>
              </a:cxn>
              <a:cxn ang="0">
                <a:pos x="18" y="5"/>
              </a:cxn>
              <a:cxn ang="0">
                <a:pos x="49" y="15"/>
              </a:cxn>
            </a:cxnLst>
            <a:rect l="0" t="0" r="r" b="b"/>
            <a:pathLst>
              <a:path w="54" h="50">
                <a:moveTo>
                  <a:pt x="49" y="15"/>
                </a:moveTo>
                <a:cubicBezTo>
                  <a:pt x="54" y="26"/>
                  <a:pt x="47" y="39"/>
                  <a:pt x="35" y="44"/>
                </a:cubicBezTo>
                <a:cubicBezTo>
                  <a:pt x="23" y="50"/>
                  <a:pt x="9" y="45"/>
                  <a:pt x="4" y="34"/>
                </a:cubicBezTo>
                <a:cubicBezTo>
                  <a:pt x="0" y="23"/>
                  <a:pt x="6" y="10"/>
                  <a:pt x="18" y="5"/>
                </a:cubicBezTo>
                <a:cubicBezTo>
                  <a:pt x="31" y="0"/>
                  <a:pt x="45" y="4"/>
                  <a:pt x="49" y="15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Freeform: Shape 42"/>
          <p:cNvSpPr/>
          <p:nvPr/>
        </p:nvSpPr>
        <p:spPr bwMode="auto">
          <a:xfrm>
            <a:off x="6906709" y="3970668"/>
            <a:ext cx="199412" cy="189340"/>
          </a:xfrm>
          <a:custGeom>
            <a:avLst/>
            <a:gdLst/>
            <a:ahLst/>
            <a:cxnLst>
              <a:cxn ang="0">
                <a:pos x="44" y="15"/>
              </a:cxn>
              <a:cxn ang="0">
                <a:pos x="32" y="42"/>
              </a:cxn>
              <a:cxn ang="0">
                <a:pos x="5" y="32"/>
              </a:cxn>
              <a:cxn ang="0">
                <a:pos x="17" y="5"/>
              </a:cxn>
              <a:cxn ang="0">
                <a:pos x="44" y="15"/>
              </a:cxn>
            </a:cxnLst>
            <a:rect l="0" t="0" r="r" b="b"/>
            <a:pathLst>
              <a:path w="49" h="46">
                <a:moveTo>
                  <a:pt x="44" y="15"/>
                </a:moveTo>
                <a:cubicBezTo>
                  <a:pt x="49" y="25"/>
                  <a:pt x="43" y="37"/>
                  <a:pt x="32" y="42"/>
                </a:cubicBezTo>
                <a:cubicBezTo>
                  <a:pt x="21" y="46"/>
                  <a:pt x="9" y="42"/>
                  <a:pt x="5" y="32"/>
                </a:cubicBezTo>
                <a:cubicBezTo>
                  <a:pt x="0" y="22"/>
                  <a:pt x="6" y="10"/>
                  <a:pt x="17" y="5"/>
                </a:cubicBezTo>
                <a:cubicBezTo>
                  <a:pt x="28" y="0"/>
                  <a:pt x="40" y="5"/>
                  <a:pt x="44" y="15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Freeform: Shape 43"/>
          <p:cNvSpPr/>
          <p:nvPr/>
        </p:nvSpPr>
        <p:spPr bwMode="auto">
          <a:xfrm>
            <a:off x="6709311" y="4605160"/>
            <a:ext cx="94671" cy="88627"/>
          </a:xfrm>
          <a:custGeom>
            <a:avLst/>
            <a:gdLst/>
            <a:ahLst/>
            <a:cxnLst>
              <a:cxn ang="0">
                <a:pos x="20" y="5"/>
              </a:cxn>
              <a:cxn ang="0">
                <a:pos x="18" y="18"/>
              </a:cxn>
              <a:cxn ang="0">
                <a:pos x="4" y="18"/>
              </a:cxn>
              <a:cxn ang="0">
                <a:pos x="6" y="4"/>
              </a:cxn>
              <a:cxn ang="0">
                <a:pos x="20" y="5"/>
              </a:cxn>
            </a:cxnLst>
            <a:rect l="0" t="0" r="r" b="b"/>
            <a:pathLst>
              <a:path w="23" h="22">
                <a:moveTo>
                  <a:pt x="20" y="5"/>
                </a:moveTo>
                <a:cubicBezTo>
                  <a:pt x="23" y="9"/>
                  <a:pt x="22" y="15"/>
                  <a:pt x="18" y="18"/>
                </a:cubicBezTo>
                <a:cubicBezTo>
                  <a:pt x="13" y="22"/>
                  <a:pt x="7" y="22"/>
                  <a:pt x="4" y="18"/>
                </a:cubicBezTo>
                <a:cubicBezTo>
                  <a:pt x="0" y="14"/>
                  <a:pt x="1" y="8"/>
                  <a:pt x="6" y="4"/>
                </a:cubicBezTo>
                <a:cubicBezTo>
                  <a:pt x="11" y="0"/>
                  <a:pt x="17" y="1"/>
                  <a:pt x="20" y="5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Freeform: Shape 44"/>
          <p:cNvSpPr/>
          <p:nvPr/>
        </p:nvSpPr>
        <p:spPr bwMode="auto">
          <a:xfrm>
            <a:off x="7069863" y="3878012"/>
            <a:ext cx="90642" cy="88627"/>
          </a:xfrm>
          <a:custGeom>
            <a:avLst/>
            <a:gdLst/>
            <a:ahLst/>
            <a:cxnLst>
              <a:cxn ang="0">
                <a:pos x="19" y="5"/>
              </a:cxn>
              <a:cxn ang="0">
                <a:pos x="17" y="18"/>
              </a:cxn>
              <a:cxn ang="0">
                <a:pos x="3" y="17"/>
              </a:cxn>
              <a:cxn ang="0">
                <a:pos x="5" y="4"/>
              </a:cxn>
              <a:cxn ang="0">
                <a:pos x="19" y="5"/>
              </a:cxn>
            </a:cxnLst>
            <a:rect l="0" t="0" r="r" b="b"/>
            <a:pathLst>
              <a:path w="22" h="22">
                <a:moveTo>
                  <a:pt x="19" y="5"/>
                </a:moveTo>
                <a:cubicBezTo>
                  <a:pt x="22" y="8"/>
                  <a:pt x="21" y="15"/>
                  <a:pt x="17" y="18"/>
                </a:cubicBezTo>
                <a:cubicBezTo>
                  <a:pt x="12" y="22"/>
                  <a:pt x="6" y="21"/>
                  <a:pt x="3" y="17"/>
                </a:cubicBezTo>
                <a:cubicBezTo>
                  <a:pt x="0" y="14"/>
                  <a:pt x="1" y="8"/>
                  <a:pt x="5" y="4"/>
                </a:cubicBezTo>
                <a:cubicBezTo>
                  <a:pt x="10" y="0"/>
                  <a:pt x="16" y="1"/>
                  <a:pt x="19" y="5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Oval 45"/>
          <p:cNvSpPr/>
          <p:nvPr/>
        </p:nvSpPr>
        <p:spPr bwMode="auto">
          <a:xfrm>
            <a:off x="6022448" y="4808600"/>
            <a:ext cx="98699" cy="86614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Oval 46"/>
          <p:cNvSpPr/>
          <p:nvPr/>
        </p:nvSpPr>
        <p:spPr bwMode="auto">
          <a:xfrm>
            <a:off x="6346744" y="2909153"/>
            <a:ext cx="102728" cy="84599"/>
          </a:xfrm>
          <a:prstGeom prst="ellipse">
            <a:avLst/>
          </a:prstGeom>
          <a:solidFill>
            <a:schemeClr val="bg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Oval 47"/>
          <p:cNvSpPr/>
          <p:nvPr/>
        </p:nvSpPr>
        <p:spPr bwMode="auto">
          <a:xfrm>
            <a:off x="6898652" y="3211292"/>
            <a:ext cx="102728" cy="84599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Oval 48"/>
          <p:cNvSpPr/>
          <p:nvPr/>
        </p:nvSpPr>
        <p:spPr bwMode="auto">
          <a:xfrm>
            <a:off x="5377885" y="4572931"/>
            <a:ext cx="102728" cy="88627"/>
          </a:xfrm>
          <a:prstGeom prst="ellipse">
            <a:avLst/>
          </a:prstGeom>
          <a:solidFill>
            <a:schemeClr val="accent6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Oval 49"/>
          <p:cNvSpPr/>
          <p:nvPr/>
        </p:nvSpPr>
        <p:spPr>
          <a:xfrm>
            <a:off x="5591721" y="3299919"/>
            <a:ext cx="1127726" cy="1127725"/>
          </a:xfrm>
          <a:prstGeom prst="ellipse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1" name="Group 52"/>
          <p:cNvGrpSpPr/>
          <p:nvPr/>
        </p:nvGrpSpPr>
        <p:grpSpPr>
          <a:xfrm>
            <a:off x="7736792" y="2236389"/>
            <a:ext cx="996559" cy="290053"/>
            <a:chOff x="5257800" y="1733550"/>
            <a:chExt cx="925033" cy="228600"/>
          </a:xfrm>
        </p:grpSpPr>
        <p:cxnSp>
          <p:nvCxnSpPr>
            <p:cNvPr id="81" name="Straight Connector 5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5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5"/>
          <p:cNvGrpSpPr/>
          <p:nvPr/>
        </p:nvGrpSpPr>
        <p:grpSpPr>
          <a:xfrm>
            <a:off x="7621642" y="5233608"/>
            <a:ext cx="985104" cy="292068"/>
            <a:chOff x="5181600" y="3638550"/>
            <a:chExt cx="914400" cy="230188"/>
          </a:xfrm>
        </p:grpSpPr>
        <p:cxnSp>
          <p:nvCxnSpPr>
            <p:cNvPr id="79" name="Straight Connector 56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57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9"/>
          <p:cNvGrpSpPr/>
          <p:nvPr/>
        </p:nvGrpSpPr>
        <p:grpSpPr>
          <a:xfrm rot="10800000">
            <a:off x="3517054" y="2236389"/>
            <a:ext cx="985104" cy="292068"/>
            <a:chOff x="5181600" y="3638550"/>
            <a:chExt cx="914400" cy="230188"/>
          </a:xfrm>
        </p:grpSpPr>
        <p:cxnSp>
          <p:nvCxnSpPr>
            <p:cNvPr id="77" name="Straight Connector 6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6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63"/>
          <p:cNvGrpSpPr/>
          <p:nvPr/>
        </p:nvGrpSpPr>
        <p:grpSpPr>
          <a:xfrm rot="10800000">
            <a:off x="3517048" y="5233608"/>
            <a:ext cx="996559" cy="290053"/>
            <a:chOff x="5257800" y="1733550"/>
            <a:chExt cx="925033" cy="228600"/>
          </a:xfrm>
        </p:grpSpPr>
        <p:cxnSp>
          <p:nvCxnSpPr>
            <p:cNvPr id="75" name="Straight Connector 64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65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67"/>
          <p:cNvCxnSpPr/>
          <p:nvPr/>
        </p:nvCxnSpPr>
        <p:spPr>
          <a:xfrm>
            <a:off x="8032108" y="3783341"/>
            <a:ext cx="656736" cy="0"/>
          </a:xfrm>
          <a:prstGeom prst="line">
            <a:avLst/>
          </a:prstGeom>
          <a:ln>
            <a:solidFill>
              <a:schemeClr val="accent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68"/>
          <p:cNvCxnSpPr/>
          <p:nvPr/>
        </p:nvCxnSpPr>
        <p:spPr>
          <a:xfrm rot="10800000">
            <a:off x="3517047" y="3935576"/>
            <a:ext cx="656736" cy="0"/>
          </a:xfrm>
          <a:prstGeom prst="line">
            <a:avLst/>
          </a:prstGeom>
          <a:ln>
            <a:solidFill>
              <a:schemeClr val="accent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71"/>
          <p:cNvGrpSpPr/>
          <p:nvPr/>
        </p:nvGrpSpPr>
        <p:grpSpPr>
          <a:xfrm>
            <a:off x="833829" y="1721847"/>
            <a:ext cx="2675160" cy="1076522"/>
            <a:chOff x="719668" y="1675964"/>
            <a:chExt cx="2501622" cy="1076522"/>
          </a:xfrm>
        </p:grpSpPr>
        <p:sp>
          <p:nvSpPr>
            <p:cNvPr id="73" name="TextBox 72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 algn="r"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数字办公</a:t>
              </a:r>
              <a:endPara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algn="r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结合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5G 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AR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等新一代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ICT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技术，利用全息投影实现零距离沉浸式办公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8" name="Group 74"/>
          <p:cNvGrpSpPr/>
          <p:nvPr/>
        </p:nvGrpSpPr>
        <p:grpSpPr>
          <a:xfrm>
            <a:off x="833829" y="3397315"/>
            <a:ext cx="2675160" cy="1076522"/>
            <a:chOff x="719668" y="1675964"/>
            <a:chExt cx="2501622" cy="1076522"/>
          </a:xfrm>
        </p:grpSpPr>
        <p:sp>
          <p:nvSpPr>
            <p:cNvPr id="71" name="TextBox 75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 algn="r">
                <a:spcBef>
                  <a:spcPct val="0"/>
                </a:spcBef>
                <a:buNone/>
              </a:pPr>
              <a:r>
                <a:rPr lang="zh-CN" altLang="en-US" b="1">
                  <a:solidFill>
                    <a:schemeClr val="accent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平行社交</a:t>
              </a:r>
              <a:endParaRPr lang="zh-CN" altLang="en-US" b="1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" name="TextBox 76"/>
            <p:cNvSpPr txBox="1"/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algn="r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通过分布式身份，可以实名、匿名、跨域、跨时空，只要对方许可，数字居民可以和任何人进行虚拟世界场景社交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9" name="Group 77"/>
          <p:cNvGrpSpPr/>
          <p:nvPr/>
        </p:nvGrpSpPr>
        <p:grpSpPr>
          <a:xfrm>
            <a:off x="833829" y="4983385"/>
            <a:ext cx="2692940" cy="1076522"/>
            <a:chOff x="719668" y="1675964"/>
            <a:chExt cx="2518249" cy="1076522"/>
          </a:xfrm>
        </p:grpSpPr>
        <p:sp>
          <p:nvSpPr>
            <p:cNvPr id="69" name="TextBox 78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 algn="r"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历史展览厅</a:t>
              </a:r>
              <a:endParaRPr lang="zh-CN" altLang="en-US" b="1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" name="TextBox 79"/>
            <p:cNvSpPr txBox="1"/>
            <p:nvPr/>
          </p:nvSpPr>
          <p:spPr>
            <a:xfrm>
              <a:off x="736295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algn="r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数字居民可以申请或者购买自己的数字仓库，通过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IPFS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永远存储在数字世界中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0" name="Group 80"/>
          <p:cNvGrpSpPr/>
          <p:nvPr/>
        </p:nvGrpSpPr>
        <p:grpSpPr>
          <a:xfrm>
            <a:off x="8733352" y="1721847"/>
            <a:ext cx="2668572" cy="1076522"/>
            <a:chOff x="719668" y="1675964"/>
            <a:chExt cx="2501622" cy="1076522"/>
          </a:xfrm>
        </p:grpSpPr>
        <p:sp>
          <p:nvSpPr>
            <p:cNvPr id="67" name="TextBox 81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en-US" altLang="zh-CN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DIY</a:t>
              </a:r>
              <a: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世界</a:t>
              </a:r>
              <a:endPara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TextBox 82"/>
            <p:cNvSpPr txBox="1"/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数字居民可以创造属于自己的世界，赋予世界各种各样的定义和玩法，吸引其他数字居民来玩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1" name="Group 83"/>
          <p:cNvGrpSpPr/>
          <p:nvPr/>
        </p:nvGrpSpPr>
        <p:grpSpPr>
          <a:xfrm>
            <a:off x="8733352" y="3397315"/>
            <a:ext cx="2668572" cy="1076522"/>
            <a:chOff x="719668" y="1675964"/>
            <a:chExt cx="2501622" cy="1076522"/>
          </a:xfrm>
        </p:grpSpPr>
        <p:sp>
          <p:nvSpPr>
            <p:cNvPr id="65" name="TextBox 84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chemeClr val="accent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时空变更</a:t>
              </a:r>
              <a:endParaRPr lang="zh-CN" altLang="en-US" b="1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" name="TextBox 85"/>
            <p:cNvSpPr txBox="1"/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复制一个“古代”，决定朝代的兴衰，“历史”的走向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2" name="Group 86"/>
          <p:cNvGrpSpPr/>
          <p:nvPr/>
        </p:nvGrpSpPr>
        <p:grpSpPr>
          <a:xfrm>
            <a:off x="8733352" y="4983385"/>
            <a:ext cx="2668572" cy="1076522"/>
            <a:chOff x="719668" y="1675964"/>
            <a:chExt cx="2501622" cy="1076522"/>
          </a:xfrm>
        </p:grpSpPr>
        <p:sp>
          <p:nvSpPr>
            <p:cNvPr id="63" name="TextBox 87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chemeClr val="accent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私密空间</a:t>
              </a:r>
              <a:endParaRPr lang="zh-CN" altLang="en-US" b="1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" name="TextBox 88"/>
            <p:cNvSpPr txBox="1"/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数字居民可以创建自己的私密空间，可以在里面进行艺术创作，也可以邀请自己的亲朋好友前来参观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4" name="标题 1"/>
          <p:cNvSpPr>
            <a:spLocks noGrp="1"/>
          </p:cNvSpPr>
          <p:nvPr/>
        </p:nvSpPr>
        <p:spPr>
          <a:xfrm>
            <a:off x="181300" y="50390"/>
            <a:ext cx="5299312" cy="795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r>
              <a:rPr lang="zh-CN" altLang="en-US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衍生价值</a:t>
            </a:r>
            <a:endParaRPr lang="zh-CN" altLang="en-US" sz="3200" b="1" dirty="0">
              <a:solidFill>
                <a:srgbClr val="95B6D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-1164588"/>
            <a:ext cx="12192000" cy="6620508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6940" t="31959" r="6579" b="26822"/>
          <a:stretch>
            <a:fillRect/>
          </a:stretch>
        </p:blipFill>
        <p:spPr>
          <a:xfrm>
            <a:off x="0" y="4235879"/>
            <a:ext cx="12192000" cy="435864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0" y="-46377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62000">
                <a:srgbClr val="00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标题 1"/>
          <p:cNvSpPr>
            <a:spLocks noGrp="1"/>
          </p:cNvSpPr>
          <p:nvPr/>
        </p:nvSpPr>
        <p:spPr>
          <a:xfrm>
            <a:off x="268707" y="-46377"/>
            <a:ext cx="5827293" cy="8542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r>
              <a:rPr lang="zh-CN" altLang="en-US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衍生价值</a:t>
            </a:r>
            <a:r>
              <a:rPr lang="en-US" altLang="zh-CN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时空变更</a:t>
            </a:r>
            <a:endParaRPr lang="zh-CN" altLang="en-US" sz="3200" b="1" dirty="0">
              <a:solidFill>
                <a:srgbClr val="95B6D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10385" y="3004629"/>
            <a:ext cx="8318090" cy="692547"/>
            <a:chOff x="2858" y="5825"/>
            <a:chExt cx="13099" cy="1345"/>
          </a:xfrm>
        </p:grpSpPr>
        <p:sp>
          <p:nvSpPr>
            <p:cNvPr id="8" name="缺角矩形 7"/>
            <p:cNvSpPr/>
            <p:nvPr/>
          </p:nvSpPr>
          <p:spPr>
            <a:xfrm>
              <a:off x="2858" y="6010"/>
              <a:ext cx="13099" cy="984"/>
            </a:xfrm>
            <a:prstGeom prst="plaque">
              <a:avLst/>
            </a:prstGeom>
            <a:solidFill>
              <a:schemeClr val="bg2">
                <a:lumMod val="50000"/>
              </a:schemeClr>
            </a:solidFill>
            <a:ln w="222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标题 1"/>
            <p:cNvSpPr>
              <a:spLocks noGrp="1"/>
            </p:cNvSpPr>
            <p:nvPr/>
          </p:nvSpPr>
          <p:spPr>
            <a:xfrm>
              <a:off x="6027" y="5825"/>
              <a:ext cx="6544" cy="13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CN" alt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垓下之战，鹿死谁手？</a:t>
              </a:r>
              <a:endPara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51189" y="4168791"/>
            <a:ext cx="269303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DID+NFT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，以及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5G + AR 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技术，体验沉浸式的时空变更。</a:t>
            </a: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91399" y="4143740"/>
            <a:ext cx="269303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用户可以自定义时代场景，创建出来的场景作为一个NFT,任何想要参与到该场景中的用户需要向创建者支付费用。如果你能参与已有场景的建设并得到采纳，你也将获得一笔报酬。由区块链保证确权。 </a:t>
            </a: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 descr="87920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377" y="3670357"/>
            <a:ext cx="456958" cy="4569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35835" y="4143740"/>
            <a:ext cx="2693035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在时空变更的元宇宙世界，有不同的时代与场景，有侏罗纪时代，春秋战国时期，盛唐，晚清，天宫，修仙等等，用户可以以任何想要的身份参与到这个时代中。 </a:t>
            </a: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 descr="3285297_andromeda_astronomy_cosmos_galaxy_space_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205" y="3656536"/>
            <a:ext cx="506901" cy="506901"/>
          </a:xfrm>
          <a:prstGeom prst="rect">
            <a:avLst/>
          </a:prstGeom>
        </p:spPr>
      </p:pic>
      <p:pic>
        <p:nvPicPr>
          <p:cNvPr id="17" name="图片 16" descr="85392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35" y="3697176"/>
            <a:ext cx="456565" cy="456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41067ae-78c3-4471-940d-7ac8c13a9a19"/>
          <p:cNvGrpSpPr>
            <a:grpSpLocks noChangeAspect="1"/>
          </p:cNvGrpSpPr>
          <p:nvPr/>
        </p:nvGrpSpPr>
        <p:grpSpPr>
          <a:xfrm>
            <a:off x="1965111" y="1651000"/>
            <a:ext cx="8261779" cy="3556000"/>
            <a:chOff x="1979612" y="2060848"/>
            <a:chExt cx="8261779" cy="3556000"/>
          </a:xfrm>
        </p:grpSpPr>
        <p:sp>
          <p:nvSpPr>
            <p:cNvPr id="4" name="Rectangle: Rounded Corners 60"/>
            <p:cNvSpPr/>
            <p:nvPr/>
          </p:nvSpPr>
          <p:spPr>
            <a:xfrm>
              <a:off x="7963857" y="2060848"/>
              <a:ext cx="2277534" cy="3556000"/>
            </a:xfrm>
            <a:prstGeom prst="roundRect">
              <a:avLst>
                <a:gd name="adj" fmla="val 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" name="Rectangle: Rounded Corners 53"/>
            <p:cNvSpPr/>
            <p:nvPr/>
          </p:nvSpPr>
          <p:spPr>
            <a:xfrm>
              <a:off x="4947707" y="2060848"/>
              <a:ext cx="2277534" cy="3556000"/>
            </a:xfrm>
            <a:prstGeom prst="roundRect">
              <a:avLst>
                <a:gd name="adj" fmla="val 5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Rectangle: Rounded Corners 41"/>
            <p:cNvSpPr/>
            <p:nvPr/>
          </p:nvSpPr>
          <p:spPr>
            <a:xfrm>
              <a:off x="1979612" y="2060848"/>
              <a:ext cx="2277534" cy="3556000"/>
            </a:xfrm>
            <a:prstGeom prst="roundRect">
              <a:avLst>
                <a:gd name="adj" fmla="val 5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Rectangle 15"/>
            <p:cNvSpPr/>
            <p:nvPr/>
          </p:nvSpPr>
          <p:spPr bwMode="auto">
            <a:xfrm>
              <a:off x="2088885" y="5014654"/>
              <a:ext cx="2068513" cy="32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数字化迁徙</a:t>
              </a:r>
              <a:r>
                <a:rPr lang="en-US" altLang="zh-CN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身份证明</a:t>
              </a:r>
              <a:endPara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TextBox 43"/>
            <p:cNvSpPr txBox="1"/>
            <p:nvPr/>
          </p:nvSpPr>
          <p:spPr bwMode="auto">
            <a:xfrm>
              <a:off x="1979612" y="2975689"/>
              <a:ext cx="2277534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Autofit/>
            </a:bodyPr>
            <a:lstStyle/>
            <a:p>
              <a:pPr algn="ctr" latinLnBrk="0"/>
              <a:r>
                <a:rPr lang="zh-CN" altLang="en-US" sz="160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数字孪生</a:t>
              </a:r>
              <a:endParaRPr lang="zh-CN" altLang="en-US" sz="160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TextBox 44"/>
            <p:cNvSpPr txBox="1"/>
            <p:nvPr/>
          </p:nvSpPr>
          <p:spPr bwMode="auto">
            <a:xfrm>
              <a:off x="1979612" y="3761614"/>
              <a:ext cx="2277534" cy="461665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sz="1100" b="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现实映射</a:t>
              </a:r>
              <a:endParaRPr lang="en-US" altLang="zh-CN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latinLnBrk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平行世界</a:t>
              </a:r>
              <a:endParaRPr lang="zh-CN" altLang="en-US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Freeform: Shape 48"/>
            <p:cNvSpPr/>
            <p:nvPr/>
          </p:nvSpPr>
          <p:spPr bwMode="auto">
            <a:xfrm>
              <a:off x="8800310" y="2301311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Freeform: Shape 49"/>
            <p:cNvSpPr/>
            <p:nvPr/>
          </p:nvSpPr>
          <p:spPr bwMode="auto">
            <a:xfrm>
              <a:off x="2806539" y="2301311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Freeform: Shape 50"/>
            <p:cNvSpPr/>
            <p:nvPr/>
          </p:nvSpPr>
          <p:spPr bwMode="auto">
            <a:xfrm>
              <a:off x="5784160" y="2301311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Rectangle 54"/>
            <p:cNvSpPr/>
            <p:nvPr/>
          </p:nvSpPr>
          <p:spPr bwMode="auto">
            <a:xfrm>
              <a:off x="5066506" y="5014654"/>
              <a:ext cx="2068513" cy="32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 eaLnBrk="1" fontAlgn="auto" hangingPunct="1">
                <a:defRPr/>
              </a:pP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多元形态</a:t>
              </a:r>
              <a:r>
                <a:rPr lang="en-US" altLang="zh-CN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交错时空</a:t>
              </a:r>
              <a:endPara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TextBox 55"/>
            <p:cNvSpPr txBox="1"/>
            <p:nvPr/>
          </p:nvSpPr>
          <p:spPr bwMode="auto">
            <a:xfrm>
              <a:off x="4947707" y="2981247"/>
              <a:ext cx="2277534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Autofit/>
            </a:bodyPr>
            <a:lstStyle/>
            <a:p>
              <a:pPr algn="ctr" latinLnBrk="0"/>
              <a:r>
                <a:rPr lang="zh-CN" altLang="en-US" sz="160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数字原生</a:t>
              </a:r>
              <a:endParaRPr lang="zh-CN" altLang="en-US" sz="160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TextBox 56"/>
            <p:cNvSpPr txBox="1"/>
            <p:nvPr/>
          </p:nvSpPr>
          <p:spPr bwMode="auto">
            <a:xfrm>
              <a:off x="4947707" y="3761614"/>
              <a:ext cx="2277534" cy="461665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时空变更</a:t>
              </a:r>
              <a:endParaRPr lang="en-US" altLang="zh-CN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latinLnBrk="0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DIY</a:t>
              </a:r>
              <a:r>
                <a:rPr lang="zh-CN" altLang="en-US" sz="1100" dirty="0">
                  <a:solidFill>
                    <a:schemeClr val="bg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世界</a:t>
              </a:r>
              <a:endParaRPr lang="zh-CN" altLang="en-US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Rectangle 61"/>
            <p:cNvSpPr/>
            <p:nvPr/>
          </p:nvSpPr>
          <p:spPr bwMode="auto">
            <a:xfrm>
              <a:off x="8082656" y="5014654"/>
              <a:ext cx="2068513" cy="32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 eaLnBrk="1" fontAlgn="auto" hangingPunct="1">
                <a:defRPr/>
              </a:pP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组织关系</a:t>
              </a:r>
              <a:r>
                <a:rPr lang="en-US" altLang="zh-CN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经济系统</a:t>
              </a:r>
              <a:endPara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TextBox 62"/>
            <p:cNvSpPr txBox="1"/>
            <p:nvPr/>
          </p:nvSpPr>
          <p:spPr bwMode="auto">
            <a:xfrm>
              <a:off x="7963857" y="2981247"/>
              <a:ext cx="2277534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Autofit/>
            </a:bodyPr>
            <a:lstStyle/>
            <a:p>
              <a:pPr algn="ctr" latinLnBrk="0"/>
              <a:r>
                <a:rPr lang="zh-CN" altLang="en-US" sz="160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虚实相生</a:t>
              </a:r>
              <a:endParaRPr lang="zh-CN" altLang="en-US" sz="160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TextBox 63"/>
            <p:cNvSpPr txBox="1"/>
            <p:nvPr/>
          </p:nvSpPr>
          <p:spPr bwMode="auto">
            <a:xfrm>
              <a:off x="7963857" y="3761614"/>
              <a:ext cx="2277534" cy="461665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sz="1100" b="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元宇宙</a:t>
              </a:r>
              <a:endParaRPr lang="en-US" altLang="zh-CN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latinLnBrk="0">
                <a:lnSpc>
                  <a:spcPct val="120000"/>
                </a:lnSpc>
              </a:pPr>
              <a:r>
                <a:rPr lang="zh-CN" altLang="en-US" sz="1100" b="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虚拟文明</a:t>
              </a:r>
              <a:endParaRPr lang="zh-CN" altLang="en-US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9" name="标题 1"/>
          <p:cNvSpPr>
            <a:spLocks noGrp="1"/>
          </p:cNvSpPr>
          <p:nvPr/>
        </p:nvSpPr>
        <p:spPr>
          <a:xfrm>
            <a:off x="529762" y="100535"/>
            <a:ext cx="2870697" cy="794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/>
          <p:cNvGrpSpPr>
            <a:grpSpLocks noGrp="1" noRot="1" noChangeAspect="1" noMove="1" noResize="1" noUngrp="1"/>
          </p:cNvGrpSpPr>
          <p:nvPr/>
        </p:nvGrpSpPr>
        <p:grpSpPr>
          <a:xfrm>
            <a:off x="4736591" y="3116277"/>
            <a:ext cx="6958585" cy="2178657"/>
            <a:chOff x="4736591" y="2112954"/>
            <a:chExt cx="6958585" cy="2178657"/>
          </a:xfrm>
        </p:grpSpPr>
        <p:sp>
          <p:nvSpPr>
            <p:cNvPr id="12" name="Freeform: Shape 11"/>
            <p:cNvSpPr/>
            <p:nvPr/>
          </p:nvSpPr>
          <p:spPr>
            <a:xfrm rot="5400000" flipH="1">
              <a:off x="7126555" y="-277010"/>
              <a:ext cx="2178657" cy="6958585"/>
            </a:xfrm>
            <a:custGeom>
              <a:avLst/>
              <a:gdLst>
                <a:gd name="connsiteX0" fmla="*/ 2178657 w 2178657"/>
                <a:gd name="connsiteY0" fmla="*/ 6635229 h 6958585"/>
                <a:gd name="connsiteX1" fmla="*/ 2178657 w 2178657"/>
                <a:gd name="connsiteY1" fmla="*/ 5552397 h 6958585"/>
                <a:gd name="connsiteX2" fmla="*/ 2178657 w 2178657"/>
                <a:gd name="connsiteY2" fmla="*/ 1406188 h 6958585"/>
                <a:gd name="connsiteX3" fmla="*/ 2178657 w 2178657"/>
                <a:gd name="connsiteY3" fmla="*/ 323356 h 6958585"/>
                <a:gd name="connsiteX4" fmla="*/ 1855301 w 2178657"/>
                <a:gd name="connsiteY4" fmla="*/ 0 h 6958585"/>
                <a:gd name="connsiteX5" fmla="*/ 323356 w 2178657"/>
                <a:gd name="connsiteY5" fmla="*/ 0 h 6958585"/>
                <a:gd name="connsiteX6" fmla="*/ 0 w 2178657"/>
                <a:gd name="connsiteY6" fmla="*/ 323356 h 6958585"/>
                <a:gd name="connsiteX7" fmla="*/ 0 w 2178657"/>
                <a:gd name="connsiteY7" fmla="*/ 1406188 h 6958585"/>
                <a:gd name="connsiteX8" fmla="*/ 0 w 2178657"/>
                <a:gd name="connsiteY8" fmla="*/ 5552397 h 6958585"/>
                <a:gd name="connsiteX9" fmla="*/ 0 w 2178657"/>
                <a:gd name="connsiteY9" fmla="*/ 6635229 h 6958585"/>
                <a:gd name="connsiteX10" fmla="*/ 323356 w 2178657"/>
                <a:gd name="connsiteY10" fmla="*/ 6958585 h 6958585"/>
                <a:gd name="connsiteX11" fmla="*/ 1855301 w 2178657"/>
                <a:gd name="connsiteY11" fmla="*/ 6958585 h 695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8657" h="6958585">
                  <a:moveTo>
                    <a:pt x="2178657" y="6635229"/>
                  </a:moveTo>
                  <a:lnTo>
                    <a:pt x="2178657" y="5552397"/>
                  </a:lnTo>
                  <a:lnTo>
                    <a:pt x="2178657" y="1406188"/>
                  </a:lnTo>
                  <a:lnTo>
                    <a:pt x="2178657" y="323356"/>
                  </a:lnTo>
                  <a:lnTo>
                    <a:pt x="1855301" y="0"/>
                  </a:lnTo>
                  <a:lnTo>
                    <a:pt x="323356" y="0"/>
                  </a:lnTo>
                  <a:lnTo>
                    <a:pt x="0" y="323356"/>
                  </a:lnTo>
                  <a:lnTo>
                    <a:pt x="0" y="1406188"/>
                  </a:lnTo>
                  <a:lnTo>
                    <a:pt x="0" y="5552397"/>
                  </a:lnTo>
                  <a:lnTo>
                    <a:pt x="0" y="6635229"/>
                  </a:lnTo>
                  <a:lnTo>
                    <a:pt x="323356" y="6958585"/>
                  </a:lnTo>
                  <a:lnTo>
                    <a:pt x="1855301" y="69585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 rot="5400000" flipH="1">
              <a:off x="7210043" y="-194714"/>
              <a:ext cx="2011680" cy="6793992"/>
            </a:xfrm>
            <a:custGeom>
              <a:avLst/>
              <a:gdLst>
                <a:gd name="connsiteX0" fmla="*/ 2178657 w 2178657"/>
                <a:gd name="connsiteY0" fmla="*/ 6635229 h 6958585"/>
                <a:gd name="connsiteX1" fmla="*/ 2178657 w 2178657"/>
                <a:gd name="connsiteY1" fmla="*/ 5552397 h 6958585"/>
                <a:gd name="connsiteX2" fmla="*/ 2178657 w 2178657"/>
                <a:gd name="connsiteY2" fmla="*/ 1406188 h 6958585"/>
                <a:gd name="connsiteX3" fmla="*/ 2178657 w 2178657"/>
                <a:gd name="connsiteY3" fmla="*/ 323356 h 6958585"/>
                <a:gd name="connsiteX4" fmla="*/ 1855301 w 2178657"/>
                <a:gd name="connsiteY4" fmla="*/ 0 h 6958585"/>
                <a:gd name="connsiteX5" fmla="*/ 323356 w 2178657"/>
                <a:gd name="connsiteY5" fmla="*/ 0 h 6958585"/>
                <a:gd name="connsiteX6" fmla="*/ 0 w 2178657"/>
                <a:gd name="connsiteY6" fmla="*/ 323356 h 6958585"/>
                <a:gd name="connsiteX7" fmla="*/ 0 w 2178657"/>
                <a:gd name="connsiteY7" fmla="*/ 1406188 h 6958585"/>
                <a:gd name="connsiteX8" fmla="*/ 0 w 2178657"/>
                <a:gd name="connsiteY8" fmla="*/ 5552397 h 6958585"/>
                <a:gd name="connsiteX9" fmla="*/ 0 w 2178657"/>
                <a:gd name="connsiteY9" fmla="*/ 6635229 h 6958585"/>
                <a:gd name="connsiteX10" fmla="*/ 323356 w 2178657"/>
                <a:gd name="connsiteY10" fmla="*/ 6958585 h 6958585"/>
                <a:gd name="connsiteX11" fmla="*/ 1855301 w 2178657"/>
                <a:gd name="connsiteY11" fmla="*/ 6958585 h 695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8657" h="6958585">
                  <a:moveTo>
                    <a:pt x="2178657" y="6635229"/>
                  </a:moveTo>
                  <a:lnTo>
                    <a:pt x="2178657" y="5552397"/>
                  </a:lnTo>
                  <a:lnTo>
                    <a:pt x="2178657" y="1406188"/>
                  </a:lnTo>
                  <a:lnTo>
                    <a:pt x="2178657" y="323356"/>
                  </a:lnTo>
                  <a:lnTo>
                    <a:pt x="1855301" y="0"/>
                  </a:lnTo>
                  <a:lnTo>
                    <a:pt x="323356" y="0"/>
                  </a:lnTo>
                  <a:lnTo>
                    <a:pt x="0" y="323356"/>
                  </a:lnTo>
                  <a:lnTo>
                    <a:pt x="0" y="1406188"/>
                  </a:lnTo>
                  <a:lnTo>
                    <a:pt x="0" y="5552397"/>
                  </a:lnTo>
                  <a:lnTo>
                    <a:pt x="0" y="6635229"/>
                  </a:lnTo>
                  <a:lnTo>
                    <a:pt x="323356" y="6958585"/>
                  </a:lnTo>
                  <a:lnTo>
                    <a:pt x="1855301" y="6958585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4250" y="3429001"/>
            <a:ext cx="6240555" cy="1039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4000" kern="1200" dirty="0">
                <a:latin typeface="+mj-lt"/>
                <a:ea typeface="+mj-ea"/>
                <a:cs typeface="+mj-cs"/>
              </a:rPr>
              <a:t>谢谢！</a:t>
            </a:r>
            <a:endParaRPr kumimoji="1" lang="zh-CN" altLang="en-US" sz="4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62726" y="4468683"/>
            <a:ext cx="5073650" cy="64516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N: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Chase Sun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Vicky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Menglu Zeng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李京京，Rachel Zhang，王作洞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107290" y="2620287"/>
            <a:ext cx="1944000" cy="1944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5292" y="3269121"/>
            <a:ext cx="1107996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kumimoji="1" lang="zh-CN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弧 5"/>
          <p:cNvSpPr/>
          <p:nvPr/>
        </p:nvSpPr>
        <p:spPr>
          <a:xfrm>
            <a:off x="734690" y="2247304"/>
            <a:ext cx="2689200" cy="2689964"/>
          </a:xfrm>
          <a:prstGeom prst="arc">
            <a:avLst>
              <a:gd name="adj1" fmla="val 16200000"/>
              <a:gd name="adj2" fmla="val 14640216"/>
            </a:avLst>
          </a:prstGeom>
          <a:ln w="209550">
            <a:solidFill>
              <a:schemeClr val="accent5">
                <a:lumMod val="40000"/>
                <a:lumOff val="60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25064" y="1299310"/>
            <a:ext cx="15760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8800" b="1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3479" y="1299310"/>
            <a:ext cx="15760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0"/>
                <a:solidFill>
                  <a:schemeClr val="accent3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8800" b="1" dirty="0">
              <a:ln w="0"/>
              <a:solidFill>
                <a:schemeClr val="accent3"/>
              </a:soli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25064" y="3989274"/>
            <a:ext cx="15760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8800" b="1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23479" y="3989274"/>
            <a:ext cx="15760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0"/>
                <a:solidFill>
                  <a:schemeClr val="accent4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8800" b="1" dirty="0">
              <a:ln w="0"/>
              <a:solidFill>
                <a:schemeClr val="accent4"/>
              </a:soli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2005" y="2005721"/>
            <a:ext cx="1623195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面对问题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076121" y="2005721"/>
            <a:ext cx="1623195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解决方案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76121" y="4903150"/>
            <a:ext cx="1623195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衍生价值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42005" y="4903150"/>
            <a:ext cx="1623195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技术框架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2114" y="1502621"/>
            <a:ext cx="2114569" cy="77745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疫情导致大量远程办公需求出现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50275" y="1525302"/>
            <a:ext cx="2083469" cy="77745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60%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员工宁愿减薪也不愿通勤上班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7414" y="254000"/>
            <a:ext cx="2715808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r>
              <a:rPr kumimoji="1"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kumimoji="1"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面对问题</a:t>
            </a:r>
            <a:endParaRPr kumimoji="1"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波形 20"/>
          <p:cNvSpPr/>
          <p:nvPr/>
        </p:nvSpPr>
        <p:spPr>
          <a:xfrm>
            <a:off x="0" y="2919046"/>
            <a:ext cx="12192000" cy="6189785"/>
          </a:xfrm>
          <a:prstGeom prst="wave">
            <a:avLst/>
          </a:prstGeom>
          <a:solidFill>
            <a:schemeClr val="accent1">
              <a:alpha val="522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08212" y="4510312"/>
            <a:ext cx="1858831" cy="11375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越来越多公司在疫情之后仍旧选择居家办公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3092" y="5105360"/>
            <a:ext cx="1858831" cy="77745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居家工作导致一系列问题出现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27544" y="2090502"/>
            <a:ext cx="2297430" cy="188976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远程沟通成本增加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居家环境容易分心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工作时长难以监控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工作效率难以保证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···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直线连接符 27"/>
          <p:cNvCxnSpPr/>
          <p:nvPr/>
        </p:nvCxnSpPr>
        <p:spPr>
          <a:xfrm>
            <a:off x="905169" y="1856312"/>
            <a:ext cx="0" cy="1368300"/>
          </a:xfrm>
          <a:prstGeom prst="line">
            <a:avLst/>
          </a:prstGeom>
          <a:ln w="25400">
            <a:solidFill>
              <a:schemeClr val="accent2"/>
            </a:solidFill>
            <a:prstDash val="dash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797168" y="1749703"/>
            <a:ext cx="216000" cy="216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直线连接符 31"/>
          <p:cNvCxnSpPr/>
          <p:nvPr/>
        </p:nvCxnSpPr>
        <p:spPr>
          <a:xfrm flipV="1">
            <a:off x="2895966" y="2959777"/>
            <a:ext cx="0" cy="2007084"/>
          </a:xfrm>
          <a:prstGeom prst="line">
            <a:avLst/>
          </a:prstGeom>
          <a:ln w="25400">
            <a:solidFill>
              <a:schemeClr val="accent2"/>
            </a:solidFill>
            <a:prstDash val="dash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92212" y="4858861"/>
            <a:ext cx="216000" cy="216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5" name="直线连接符 34"/>
          <p:cNvCxnSpPr/>
          <p:nvPr/>
        </p:nvCxnSpPr>
        <p:spPr>
          <a:xfrm>
            <a:off x="4783330" y="1915798"/>
            <a:ext cx="0" cy="1368300"/>
          </a:xfrm>
          <a:prstGeom prst="line">
            <a:avLst/>
          </a:prstGeom>
          <a:ln w="25400">
            <a:solidFill>
              <a:schemeClr val="accent2"/>
            </a:solidFill>
            <a:prstDash val="dash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4675329" y="1809189"/>
            <a:ext cx="216000" cy="216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7" name="直线连接符 36"/>
          <p:cNvCxnSpPr/>
          <p:nvPr/>
        </p:nvCxnSpPr>
        <p:spPr>
          <a:xfrm flipV="1">
            <a:off x="7078182" y="3992312"/>
            <a:ext cx="0" cy="1436214"/>
          </a:xfrm>
          <a:prstGeom prst="line">
            <a:avLst/>
          </a:prstGeom>
          <a:ln w="25400">
            <a:solidFill>
              <a:schemeClr val="accent2"/>
            </a:solidFill>
            <a:prstDash val="dash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974428" y="5321773"/>
            <a:ext cx="216000" cy="216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0" name="直线连接符 39"/>
          <p:cNvCxnSpPr/>
          <p:nvPr/>
        </p:nvCxnSpPr>
        <p:spPr>
          <a:xfrm>
            <a:off x="9530924" y="3065962"/>
            <a:ext cx="0" cy="1368300"/>
          </a:xfrm>
          <a:prstGeom prst="line">
            <a:avLst/>
          </a:prstGeom>
          <a:ln w="25400">
            <a:solidFill>
              <a:srgbClr val="FF0000"/>
            </a:solidFill>
            <a:prstDash val="dash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9422923" y="2959353"/>
            <a:ext cx="216000" cy="21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6449219" y="6588125"/>
            <a:ext cx="5715000" cy="257969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l"/>
            <a:r>
              <a:rPr kumimoji="1" lang="en-US" altLang="zh-CN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kumimoji="1"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数据来源：</a:t>
            </a:r>
            <a:r>
              <a:rPr kumimoji="1" lang="en-US" altLang="zh-CN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Steelcase</a:t>
            </a:r>
            <a:r>
              <a:rPr kumimoji="1"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《后疫情时代，居家办公经历给予未来办公空间规划的启示及影响》、</a:t>
            </a:r>
            <a:r>
              <a:rPr kumimoji="1" lang="en-US" altLang="zh-CN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Blind</a:t>
            </a:r>
            <a:endParaRPr kumimoji="1" lang="zh-CN" altLang="en-US" sz="1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356025" y="3304101"/>
            <a:ext cx="11569578" cy="548447"/>
          </a:xfrm>
          <a:prstGeom prst="rightArrow">
            <a:avLst>
              <a:gd name="adj1" fmla="val 70184"/>
              <a:gd name="adj2" fmla="val 15640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pc="3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948" y="-28210"/>
            <a:ext cx="2870697" cy="794717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解决方案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5" b="12895"/>
          <a:stretch>
            <a:fillRect/>
          </a:stretch>
        </p:blipFill>
        <p:spPr bwMode="auto">
          <a:xfrm>
            <a:off x="7054805" y="1145980"/>
            <a:ext cx="4870798" cy="20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房间里的餐厅&#10;&#10;中度可信度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4" b="7529"/>
          <a:stretch>
            <a:fillRect/>
          </a:stretch>
        </p:blipFill>
        <p:spPr>
          <a:xfrm>
            <a:off x="313495" y="1145980"/>
            <a:ext cx="4655864" cy="2057375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220"/>
          <a:stretch>
            <a:fillRect/>
          </a:stretch>
        </p:blipFill>
        <p:spPr bwMode="auto">
          <a:xfrm>
            <a:off x="3847300" y="3930492"/>
            <a:ext cx="4655864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903794" y="3378269"/>
            <a:ext cx="1364476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zh-CN" altLang="en-US" sz="20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现实场景</a:t>
            </a:r>
            <a:endParaRPr kumimoji="1" lang="zh-CN" altLang="en-US" sz="2000" b="1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47904" y="3378269"/>
            <a:ext cx="1954381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zh-CN" altLang="en-US" sz="20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数字办公场景</a:t>
            </a:r>
            <a:endParaRPr kumimoji="1" lang="zh-CN" altLang="en-US" sz="2000" b="1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67859" y="3378269"/>
            <a:ext cx="2478564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en-US" altLang="zh-CN" sz="20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5G+AR</a:t>
            </a:r>
            <a:r>
              <a:rPr kumimoji="1" lang="zh-CN" altLang="en-US" sz="20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场景穿越</a:t>
            </a:r>
            <a:endParaRPr kumimoji="1" lang="zh-CN" altLang="en-US" sz="2000" b="1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NFT映射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14532"/>
            <a:ext cx="10058400" cy="5323205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175148" y="122904"/>
            <a:ext cx="4527481" cy="891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-NFT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 descr="透明-NFT流程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0"/>
            <a:ext cx="10058400" cy="730694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219279" y="0"/>
            <a:ext cx="5605788" cy="794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-NFT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092765" y="445954"/>
            <a:ext cx="4101050" cy="2390140"/>
          </a:xfrm>
          <a:prstGeom prst="roundRect">
            <a:avLst>
              <a:gd name="adj" fmla="val 434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0" y="3064281"/>
            <a:ext cx="1702435" cy="1417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2990" y="4684801"/>
            <a:ext cx="1668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FFFF00"/>
                </a:solidFill>
                <a:latin typeface="+mj-ea"/>
                <a:ea typeface="+mj-ea"/>
              </a:rPr>
              <a:t>ID:0x39....7c</a:t>
            </a:r>
            <a:endParaRPr kumimoji="1" lang="en-US" altLang="zh-CN" sz="16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35" y="6012180"/>
            <a:ext cx="572770" cy="53403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6029960"/>
            <a:ext cx="535305" cy="51371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6015990"/>
            <a:ext cx="524510" cy="50927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938145" y="2945130"/>
            <a:ext cx="8474075" cy="2958465"/>
          </a:xfrm>
          <a:prstGeom prst="roundRect">
            <a:avLst>
              <a:gd name="adj" fmla="val 7910"/>
            </a:avLst>
          </a:prstGeom>
          <a:noFill/>
          <a:ln w="12700" cmpd="sng"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>
              <a:latin typeface="+mj-ea"/>
              <a:ea typeface="+mj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2820747" y="3935825"/>
            <a:ext cx="1048197" cy="12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953635" y="3917950"/>
            <a:ext cx="1179195" cy="12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276465" y="3557270"/>
            <a:ext cx="1118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  <a:cs typeface="+mn-lt"/>
              </a:rPr>
              <a:t>质押</a:t>
            </a:r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  <a:cs typeface="+mn-lt"/>
              </a:rPr>
              <a:t>8</a:t>
            </a:r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  <a:cs typeface="+mn-lt"/>
              </a:rPr>
              <a:t>小时</a:t>
            </a:r>
            <a:endParaRPr kumimoji="1" lang="zh-CN" altLang="en-US" sz="1400" dirty="0">
              <a:solidFill>
                <a:srgbClr val="FFFF00"/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57750" y="3501390"/>
            <a:ext cx="1419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</a:rPr>
              <a:t>NFT</a:t>
            </a:r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质押</a:t>
            </a:r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</a:rPr>
              <a:t>合约</a:t>
            </a:r>
            <a:endParaRPr kumimoji="1" lang="zh-CN" altLang="en-US" sz="14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0164445" y="2625398"/>
            <a:ext cx="0" cy="592137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875" y="3524885"/>
            <a:ext cx="763270" cy="74358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620" y="3325495"/>
            <a:ext cx="1029970" cy="9512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029065" y="3545840"/>
            <a:ext cx="1243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</a:rPr>
              <a:t>解锁</a:t>
            </a:r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</a:rPr>
              <a:t>NFT</a:t>
            </a:r>
            <a:r>
              <a:rPr kumimoji="1" lang="en-US" altLang="zh-CN" sz="1400" dirty="0">
                <a:solidFill>
                  <a:srgbClr val="FFFF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endParaRPr kumimoji="1" lang="en-US" altLang="zh-CN" sz="1400" dirty="0">
              <a:solidFill>
                <a:srgbClr val="FFFF00"/>
              </a:solidFill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69100" y="4702175"/>
            <a:ext cx="1549400" cy="34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+mj-ea"/>
                <a:ea typeface="+mj-ea"/>
              </a:rPr>
              <a:t>NFT Assets</a:t>
            </a:r>
            <a:endParaRPr lang="en-US" altLang="zh-CN" sz="140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825" y="4655820"/>
            <a:ext cx="1068705" cy="102870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5433060" y="4960620"/>
            <a:ext cx="107696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431540" y="5377815"/>
            <a:ext cx="930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</a:rPr>
              <a:t>交易所</a:t>
            </a:r>
            <a:endParaRPr kumimoji="1" lang="zh-CN" altLang="en-US" sz="14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89600" y="4603115"/>
            <a:ext cx="542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</a:rPr>
              <a:t>交易</a:t>
            </a:r>
            <a:endParaRPr kumimoji="1" lang="zh-CN" altLang="en-US" sz="14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9390" y="3383915"/>
            <a:ext cx="760095" cy="781685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7339719" y="3948430"/>
            <a:ext cx="871220" cy="63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2790" y="1666875"/>
            <a:ext cx="909320" cy="84455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0164445" y="2495550"/>
            <a:ext cx="1377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FFFF00"/>
                </a:solidFill>
                <a:latin typeface="+mj-ea"/>
                <a:ea typeface="+mj-ea"/>
              </a:rPr>
              <a:t>ID:0x89....a7</a:t>
            </a:r>
            <a:endParaRPr kumimoji="1" lang="en-US" altLang="zh-CN" sz="16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1070" y="3325495"/>
            <a:ext cx="755650" cy="77724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814445" y="4175760"/>
            <a:ext cx="1431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NFT_10101</a:t>
            </a:r>
            <a:endParaRPr kumimoji="1" lang="en-US" altLang="zh-CN" sz="1400" dirty="0">
              <a:solidFill>
                <a:srgbClr val="FFFF00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532110" y="3496310"/>
            <a:ext cx="13411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NFT_10102</a:t>
            </a:r>
            <a:endParaRPr kumimoji="1" lang="en-US" altLang="zh-CN" sz="1400" dirty="0">
              <a:solidFill>
                <a:srgbClr val="FFFF00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9137470" y="3924935"/>
            <a:ext cx="640987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78" idx="2"/>
          </p:cNvCxnSpPr>
          <p:nvPr/>
        </p:nvCxnSpPr>
        <p:spPr>
          <a:xfrm flipV="1">
            <a:off x="4363086" y="2876550"/>
            <a:ext cx="1882250" cy="434342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6930" y="4573270"/>
            <a:ext cx="692785" cy="71374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419715" y="4787900"/>
            <a:ext cx="2108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NFT_10101</a:t>
            </a:r>
            <a:endParaRPr kumimoji="1" lang="en-US" altLang="zh-CN" sz="1400" dirty="0">
              <a:solidFill>
                <a:srgbClr val="FFFF00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9137470" y="4134485"/>
            <a:ext cx="485320" cy="653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6556693" y="5116830"/>
            <a:ext cx="545147" cy="836493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7562850" y="5142230"/>
            <a:ext cx="0" cy="8147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 flipV="1">
            <a:off x="8063345" y="5142230"/>
            <a:ext cx="415810" cy="8299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4194810" y="415290"/>
            <a:ext cx="4101051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Metadata：{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"name": "Alice",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"document": "https://ipfs.io/ipfs/Qm...d2n",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"description": "Alice create on Aug 23",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"attributes": [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{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  "age": "32",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  "owner":"0x39....7c",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  "Graduate school":"Peking University",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   "value":"0"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} ]}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684385" y="5356225"/>
            <a:ext cx="17164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"value":</a:t>
            </a:r>
            <a:r>
              <a:rPr kumimoji="1" lang="en-US" altLang="zh-CN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+100</a:t>
            </a:r>
            <a:r>
              <a:rPr kumimoji="1" lang="zh-CN" altLang="en-US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0</a:t>
            </a:r>
            <a:endParaRPr kumimoji="1" lang="zh-CN" altLang="en-US" sz="1400" dirty="0">
              <a:solidFill>
                <a:srgbClr val="FF0000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622790" y="4134485"/>
            <a:ext cx="132709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"value":</a:t>
            </a:r>
            <a:r>
              <a:rPr kumimoji="1" lang="en-US" altLang="zh-CN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-100</a:t>
            </a:r>
            <a:r>
              <a:rPr kumimoji="1" lang="zh-CN" altLang="en-US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0</a:t>
            </a:r>
            <a:endParaRPr kumimoji="1" lang="zh-CN" altLang="en-US" sz="1400" dirty="0">
              <a:solidFill>
                <a:srgbClr val="FF0000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011944" y="84574"/>
            <a:ext cx="244560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ERC-721 TokenID [10101</a:t>
            </a:r>
            <a:r>
              <a:rPr kumimoji="1" lang="zh-CN" altLang="en-US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] </a:t>
            </a:r>
            <a:endParaRPr kumimoji="1" lang="zh-CN" altLang="en-US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387840" y="1287780"/>
            <a:ext cx="175067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WXblcokchain</a:t>
            </a:r>
            <a:endParaRPr kumimoji="1" lang="en-US" altLang="zh-CN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标题 1"/>
          <p:cNvSpPr>
            <a:spLocks noGrp="1"/>
          </p:cNvSpPr>
          <p:nvPr/>
        </p:nvSpPr>
        <p:spPr>
          <a:xfrm>
            <a:off x="268707" y="-46377"/>
            <a:ext cx="5827293" cy="8542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95B6D2"/>
                </a:solidFill>
                <a:latin typeface="+mj-ea"/>
                <a:ea typeface="+mj-ea"/>
              </a:rPr>
              <a:t> </a:t>
            </a:r>
            <a:endParaRPr lang="zh-CN" altLang="en-US" sz="3200" b="1" dirty="0">
              <a:solidFill>
                <a:srgbClr val="95B6D2"/>
              </a:solidFill>
              <a:latin typeface="+mj-ea"/>
              <a:ea typeface="+mj-ea"/>
            </a:endParaRPr>
          </a:p>
        </p:txBody>
      </p:sp>
      <p:sp>
        <p:nvSpPr>
          <p:cNvPr id="60" name="标题 1"/>
          <p:cNvSpPr>
            <a:spLocks noGrp="1"/>
          </p:cNvSpPr>
          <p:nvPr/>
        </p:nvSpPr>
        <p:spPr>
          <a:xfrm>
            <a:off x="219279" y="0"/>
            <a:ext cx="5605788" cy="794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-NFT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4672" y="1981200"/>
            <a:ext cx="4304217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针对身份管理问题，本方案的关键描述：</a:t>
            </a:r>
            <a:endParaRPr lang="en-US" altLang="zh-CN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所有现实生活的人都可以有唯一一个数字孪生身份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DID_0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每个人可以创建很多的身份，分布在元宇宙的各个角落。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每个身份的属性可以是现实世界中已有的，也可以是在原生世界中铸造的；而且每个属性都映射为一个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0" y="0"/>
            <a:ext cx="4807423" cy="794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-DID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53" y="152400"/>
            <a:ext cx="684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2970" y="1696720"/>
            <a:ext cx="2992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978" y="1769150"/>
            <a:ext cx="3331206" cy="448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针对合约问题，本方案的关键描述：</a:t>
            </a:r>
            <a:endParaRPr lang="en-US" altLang="zh-CN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主要包括治理合约、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CNS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合约以及各种业务合约；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世界初始化会有一系列的预编译合约，包括数字孪生世界和默认原生世界合约；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新的世界的创建，都会预置新世界的治理方式（如新人加入规则），需要经过治理委员会投票通过后，才能创建。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 descr="合约透明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184" y="794717"/>
            <a:ext cx="11575210" cy="1199578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0" y="0"/>
            <a:ext cx="5334000" cy="794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合约管理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vert="horz" wrap="none" rtlCol="0">
        <a:spAutoFit/>
      </a:bodyPr>
      <a:lstStyle>
        <a:defPPr algn="l">
          <a:defRPr kumimoji="1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dirty="0" smtClean="0">
            <a:solidFill>
              <a:schemeClr val="bg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1954</Words>
  <Application>WPS 演示</Application>
  <PresentationFormat>宽屏</PresentationFormat>
  <Paragraphs>278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9" baseType="lpstr">
      <vt:lpstr>Arial</vt:lpstr>
      <vt:lpstr>方正书宋_GBK</vt:lpstr>
      <vt:lpstr>Wingdings</vt:lpstr>
      <vt:lpstr>Microsoft YaHei</vt:lpstr>
      <vt:lpstr>汉仪旗黑</vt:lpstr>
      <vt:lpstr>微软雅黑</vt:lpstr>
      <vt:lpstr>Symbol</vt:lpstr>
      <vt:lpstr>宋体</vt:lpstr>
      <vt:lpstr>Calibri</vt:lpstr>
      <vt:lpstr>宋体</vt:lpstr>
      <vt:lpstr>Arial Unicode MS</vt:lpstr>
      <vt:lpstr>汉仪书宋二KW</vt:lpstr>
      <vt:lpstr>Calibri Light</vt:lpstr>
      <vt:lpstr>Helvetica Neue</vt:lpstr>
      <vt:lpstr>等线</vt:lpstr>
      <vt:lpstr>汉仪中等线KW</vt:lpstr>
      <vt:lpstr>Arial Black</vt:lpstr>
      <vt:lpstr>黑体</vt:lpstr>
      <vt:lpstr>汉仪中黑KW</vt:lpstr>
      <vt:lpstr>Kingsoft Sign</vt:lpstr>
      <vt:lpstr>Calibri</vt:lpstr>
      <vt:lpstr>webwppDefTheme</vt:lpstr>
      <vt:lpstr>Office 主题</vt:lpstr>
      <vt:lpstr>1_Office 主题</vt:lpstr>
      <vt:lpstr>数字办公2077</vt:lpstr>
      <vt:lpstr>PowerPoint 演示文稿</vt:lpstr>
      <vt:lpstr>PowerPoint 演示文稿</vt:lpstr>
      <vt:lpstr>02 | 解决方案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数字办公2077</dc:title>
  <dc:creator/>
  <cp:lastModifiedBy>chasesun</cp:lastModifiedBy>
  <cp:revision>6</cp:revision>
  <dcterms:created xsi:type="dcterms:W3CDTF">2021-08-24T09:41:23Z</dcterms:created>
  <dcterms:modified xsi:type="dcterms:W3CDTF">2021-08-24T09:41:23Z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